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9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9"/>
  </p:notesMasterIdLst>
  <p:sldIdLst>
    <p:sldId id="260" r:id="rId5"/>
    <p:sldId id="4220" r:id="rId6"/>
    <p:sldId id="4402" r:id="rId7"/>
    <p:sldId id="4341" r:id="rId8"/>
    <p:sldId id="4378" r:id="rId9"/>
    <p:sldId id="4343" r:id="rId10"/>
    <p:sldId id="4361" r:id="rId11"/>
    <p:sldId id="4446" r:id="rId12"/>
    <p:sldId id="4362" r:id="rId13"/>
    <p:sldId id="4286" r:id="rId14"/>
    <p:sldId id="4377" r:id="rId15"/>
    <p:sldId id="4375" r:id="rId16"/>
    <p:sldId id="4368" r:id="rId17"/>
    <p:sldId id="4397" r:id="rId18"/>
    <p:sldId id="4372" r:id="rId19"/>
    <p:sldId id="4449" r:id="rId20"/>
    <p:sldId id="4452" r:id="rId21"/>
    <p:sldId id="4400" r:id="rId22"/>
    <p:sldId id="4438" r:id="rId23"/>
    <p:sldId id="4450" r:id="rId24"/>
    <p:sldId id="4451" r:id="rId25"/>
    <p:sldId id="4256" r:id="rId26"/>
    <p:sldId id="4418" r:id="rId27"/>
    <p:sldId id="261" r:id="rId28"/>
  </p:sldIdLst>
  <p:sldSz cx="12192000" cy="6858000"/>
  <p:notesSz cx="6858000" cy="9144000"/>
  <p:embeddedFontLst>
    <p:embeddedFont>
      <p:font typeface="Microsoft GothicNeo" panose="020B0500000101010101" pitchFamily="34" charset="-127"/>
      <p:regular r:id="rId30"/>
      <p:bold r:id="rId31"/>
    </p:embeddedFont>
    <p:embeddedFont>
      <p:font typeface="Microsoft GothicNeo Light" panose="020B0300000101010101" pitchFamily="34" charset="-127"/>
      <p:regular r:id="rId32"/>
    </p:embeddedFont>
    <p:embeddedFont>
      <p:font typeface="Raleway SemiBold" pitchFamily="2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mubeel" initials="" lastIdx="1" clrIdx="0">
    <p:extLst>
      <p:ext uri="{19B8F6BF-5375-455C-9EA6-DF929625EA0E}">
        <p15:presenceInfo xmlns:p15="http://schemas.microsoft.com/office/powerpoint/2012/main" userId="S::shamubeel@eaqub.com::66a752e4-d192-4d9d-8655-c02504798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2B3CE"/>
    <a:srgbClr val="FFFFCC"/>
    <a:srgbClr val="FFD653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030" autoAdjust="0"/>
  </p:normalViewPr>
  <p:slideViewPr>
    <p:cSldViewPr snapToGrid="0" snapToObject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26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Client%20Projects/Beyond/2023.11.01BEL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eaqub-my.sharepoint.com/personal/shamubeel_eaqub_com/Documents/Presentations/Supporting%20files/reetail%20sales%201965-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eaqub-my.sharepoint.com/personal/shamubeel_eaqub_com/Documents/net%20migration%20mar%20202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eaqub-my.sharepoint.com/personal/shamubeel_eaqub_com/Documents/net%20migration%20mar%202024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eaqub-my.sharepoint.com/personal/shamubeel_eaqub_com/Documents/Presentations/Supporting%20files/freighto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eaqub-my.sharepoint.com/personal/shamubeel_eaqub_com/Documents/Presentations/Supporting%20files/reetail%20sales%201965-202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oleObject" Target="https://eaqub-my.sharepoint.com/personal/shamubeel_eaqub_com/Documents/Presentations/Supporting%20files/202402%20China%20Cemen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Presentations/Supporting%20files/Korea%20Expor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NZEconomy/Data/internatinal%20cpi%20comparis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mu\Downloads\hs3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hamu\Downloads\SNE563701_20240322_060320_3.csv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shamu\Downloads\hb21%20(1)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Presentations/Supporting%20files/consents%20per%20capita%20res%20and%20non%20r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Presentations/Supporting%20files/consents%20per%20capita%20res%20and%20non%20r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eaqub-my.sharepoint.com/personal/shamubeel_eaqub_com/Documents/NZEconomy/Data/Political%20Poll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shamu\Downloads\fiscaltimeseries1972-2023-year-end23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shamu\Downloads\fiscaltimeseries1972-2023-year-end2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shamu\Downloads\LED327701_20240518_034401_70.csv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eaqub-my.sharepoint.com/personal/shamubeel_eaqub_com/Documents/public%20sector%20job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eaqub-my.sharepoint.com/personal/shamubeel_eaqub_com/Documents/Presentations/Supporting%20files/Laweyers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eaqub-my.sharepoint.com/personal/shamubeel_eaqub_com/Documents/NZEconomy/Leading%20Indicators/ANZ_Business_Outlook_Dat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eaqub-my.sharepoint.com/personal/shamubeel_eaqub_com/Documents/Presentations/Supporting%20files/Laweyers%20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aqub-my.sharepoint.com/personal/shamubeel_eaqub_com/Documents/NZEconomy/Leading%20Indicators/ANZ%20Roy%20Morga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eaqub-my.sharepoint.com/personal/shamubeel_eaqub_com/Documents/Presentations/Supporting%20files/Horowhenua%20commuter%20importance%20analys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shamu\Downloads\7c0bbebe-7f0a-4cfb-beba-515f1d47c46c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eaqub-my.sharepoint.com/personal/shamubeel_eaqub_com/Documents/NZEconomy/Data/2016.12.08%20NZ%20Economy%20tables%20and%20graph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NZEconomy/Data/2016.12.08%20NZ%20Economy%20tables%20and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aqub-my.sharepoint.com/personal/shamubeel_eaqub_com/Documents/Presentations/Supporting%20files/ect%20deflat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NZ Real GDP per Capita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Sheet1!$G$29</c:f>
              <c:strCache>
                <c:ptCount val="1"/>
                <c:pt idx="0">
                  <c:v> GDP per capita 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Sheet1!$F$30:$F$165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Sheet1!$G$30:$G$165</c:f>
              <c:numCache>
                <c:formatCode>_-* #,##0_-;\-* #,##0_-;_-* "-"??_-;_-@_-</c:formatCode>
                <c:ptCount val="136"/>
                <c:pt idx="0">
                  <c:v>31968</c:v>
                </c:pt>
                <c:pt idx="1">
                  <c:v>31660</c:v>
                </c:pt>
                <c:pt idx="2">
                  <c:v>31684</c:v>
                </c:pt>
                <c:pt idx="3">
                  <c:v>31796</c:v>
                </c:pt>
                <c:pt idx="4">
                  <c:v>31788</c:v>
                </c:pt>
                <c:pt idx="5">
                  <c:v>31724</c:v>
                </c:pt>
                <c:pt idx="6">
                  <c:v>31420</c:v>
                </c:pt>
                <c:pt idx="7">
                  <c:v>31724</c:v>
                </c:pt>
                <c:pt idx="8">
                  <c:v>32132</c:v>
                </c:pt>
                <c:pt idx="9">
                  <c:v>32748</c:v>
                </c:pt>
                <c:pt idx="10">
                  <c:v>33328</c:v>
                </c:pt>
                <c:pt idx="11">
                  <c:v>33520</c:v>
                </c:pt>
                <c:pt idx="12">
                  <c:v>33896</c:v>
                </c:pt>
                <c:pt idx="13">
                  <c:v>34016</c:v>
                </c:pt>
                <c:pt idx="14">
                  <c:v>34500</c:v>
                </c:pt>
                <c:pt idx="15">
                  <c:v>34820</c:v>
                </c:pt>
                <c:pt idx="16">
                  <c:v>35088</c:v>
                </c:pt>
                <c:pt idx="17">
                  <c:v>35416</c:v>
                </c:pt>
                <c:pt idx="18">
                  <c:v>35620</c:v>
                </c:pt>
                <c:pt idx="19">
                  <c:v>35700</c:v>
                </c:pt>
                <c:pt idx="20">
                  <c:v>36036</c:v>
                </c:pt>
                <c:pt idx="21">
                  <c:v>36228</c:v>
                </c:pt>
                <c:pt idx="22">
                  <c:v>36356</c:v>
                </c:pt>
                <c:pt idx="23">
                  <c:v>36684</c:v>
                </c:pt>
                <c:pt idx="24">
                  <c:v>36400</c:v>
                </c:pt>
                <c:pt idx="25">
                  <c:v>37020</c:v>
                </c:pt>
                <c:pt idx="26">
                  <c:v>36860</c:v>
                </c:pt>
                <c:pt idx="27">
                  <c:v>36692</c:v>
                </c:pt>
                <c:pt idx="28">
                  <c:v>36400</c:v>
                </c:pt>
                <c:pt idx="29">
                  <c:v>36536</c:v>
                </c:pt>
                <c:pt idx="30">
                  <c:v>36524</c:v>
                </c:pt>
                <c:pt idx="31">
                  <c:v>36816</c:v>
                </c:pt>
                <c:pt idx="32">
                  <c:v>37188</c:v>
                </c:pt>
                <c:pt idx="33">
                  <c:v>37456</c:v>
                </c:pt>
                <c:pt idx="34">
                  <c:v>38456</c:v>
                </c:pt>
                <c:pt idx="35">
                  <c:v>38848</c:v>
                </c:pt>
                <c:pt idx="36">
                  <c:v>39336</c:v>
                </c:pt>
                <c:pt idx="37">
                  <c:v>39312</c:v>
                </c:pt>
                <c:pt idx="38">
                  <c:v>39420</c:v>
                </c:pt>
                <c:pt idx="39">
                  <c:v>39416</c:v>
                </c:pt>
                <c:pt idx="40">
                  <c:v>39492</c:v>
                </c:pt>
                <c:pt idx="41">
                  <c:v>40008</c:v>
                </c:pt>
                <c:pt idx="42">
                  <c:v>40208</c:v>
                </c:pt>
                <c:pt idx="43">
                  <c:v>40616</c:v>
                </c:pt>
                <c:pt idx="44">
                  <c:v>40756</c:v>
                </c:pt>
                <c:pt idx="45">
                  <c:v>41124</c:v>
                </c:pt>
                <c:pt idx="46">
                  <c:v>41448</c:v>
                </c:pt>
                <c:pt idx="47">
                  <c:v>41808</c:v>
                </c:pt>
                <c:pt idx="48">
                  <c:v>41828</c:v>
                </c:pt>
                <c:pt idx="49">
                  <c:v>41832</c:v>
                </c:pt>
                <c:pt idx="50">
                  <c:v>42568</c:v>
                </c:pt>
                <c:pt idx="51">
                  <c:v>42944</c:v>
                </c:pt>
                <c:pt idx="52">
                  <c:v>43496</c:v>
                </c:pt>
                <c:pt idx="53">
                  <c:v>43736</c:v>
                </c:pt>
                <c:pt idx="54">
                  <c:v>43752</c:v>
                </c:pt>
                <c:pt idx="55">
                  <c:v>43776</c:v>
                </c:pt>
                <c:pt idx="56">
                  <c:v>44144</c:v>
                </c:pt>
                <c:pt idx="57">
                  <c:v>44748</c:v>
                </c:pt>
                <c:pt idx="58">
                  <c:v>44872</c:v>
                </c:pt>
                <c:pt idx="59">
                  <c:v>44548</c:v>
                </c:pt>
                <c:pt idx="60">
                  <c:v>45092</c:v>
                </c:pt>
                <c:pt idx="61">
                  <c:v>45152</c:v>
                </c:pt>
                <c:pt idx="62">
                  <c:v>45324</c:v>
                </c:pt>
                <c:pt idx="63">
                  <c:v>45564</c:v>
                </c:pt>
                <c:pt idx="64">
                  <c:v>46036</c:v>
                </c:pt>
                <c:pt idx="65">
                  <c:v>46376</c:v>
                </c:pt>
                <c:pt idx="66">
                  <c:v>46660</c:v>
                </c:pt>
                <c:pt idx="67">
                  <c:v>46600</c:v>
                </c:pt>
                <c:pt idx="68">
                  <c:v>46268</c:v>
                </c:pt>
                <c:pt idx="69">
                  <c:v>46060</c:v>
                </c:pt>
                <c:pt idx="70">
                  <c:v>45796</c:v>
                </c:pt>
                <c:pt idx="71">
                  <c:v>45380</c:v>
                </c:pt>
                <c:pt idx="72">
                  <c:v>44848</c:v>
                </c:pt>
                <c:pt idx="73">
                  <c:v>44712</c:v>
                </c:pt>
                <c:pt idx="74">
                  <c:v>44808</c:v>
                </c:pt>
                <c:pt idx="75">
                  <c:v>45232</c:v>
                </c:pt>
                <c:pt idx="76">
                  <c:v>45228</c:v>
                </c:pt>
                <c:pt idx="77">
                  <c:v>45412</c:v>
                </c:pt>
                <c:pt idx="78">
                  <c:v>45216</c:v>
                </c:pt>
                <c:pt idx="79">
                  <c:v>44856</c:v>
                </c:pt>
                <c:pt idx="80">
                  <c:v>45244</c:v>
                </c:pt>
                <c:pt idx="81">
                  <c:v>45388</c:v>
                </c:pt>
                <c:pt idx="82">
                  <c:v>45844</c:v>
                </c:pt>
                <c:pt idx="83">
                  <c:v>46032</c:v>
                </c:pt>
                <c:pt idx="84">
                  <c:v>46228</c:v>
                </c:pt>
                <c:pt idx="85">
                  <c:v>46416</c:v>
                </c:pt>
                <c:pt idx="86">
                  <c:v>46424</c:v>
                </c:pt>
                <c:pt idx="87">
                  <c:v>46992</c:v>
                </c:pt>
                <c:pt idx="88">
                  <c:v>46784</c:v>
                </c:pt>
                <c:pt idx="89">
                  <c:v>47248</c:v>
                </c:pt>
                <c:pt idx="90">
                  <c:v>47412</c:v>
                </c:pt>
                <c:pt idx="91">
                  <c:v>47380</c:v>
                </c:pt>
                <c:pt idx="92">
                  <c:v>47872</c:v>
                </c:pt>
                <c:pt idx="93">
                  <c:v>47856</c:v>
                </c:pt>
                <c:pt idx="94">
                  <c:v>48272</c:v>
                </c:pt>
                <c:pt idx="95">
                  <c:v>48748</c:v>
                </c:pt>
                <c:pt idx="96">
                  <c:v>48652</c:v>
                </c:pt>
                <c:pt idx="97">
                  <c:v>48796</c:v>
                </c:pt>
                <c:pt idx="98">
                  <c:v>49028</c:v>
                </c:pt>
                <c:pt idx="99">
                  <c:v>49264</c:v>
                </c:pt>
                <c:pt idx="100">
                  <c:v>49528</c:v>
                </c:pt>
                <c:pt idx="101">
                  <c:v>49712</c:v>
                </c:pt>
                <c:pt idx="102">
                  <c:v>49940</c:v>
                </c:pt>
                <c:pt idx="103">
                  <c:v>49828</c:v>
                </c:pt>
                <c:pt idx="104">
                  <c:v>50052</c:v>
                </c:pt>
                <c:pt idx="105">
                  <c:v>50268</c:v>
                </c:pt>
                <c:pt idx="106">
                  <c:v>50436</c:v>
                </c:pt>
                <c:pt idx="107">
                  <c:v>50684</c:v>
                </c:pt>
                <c:pt idx="108">
                  <c:v>50852</c:v>
                </c:pt>
                <c:pt idx="109">
                  <c:v>51192</c:v>
                </c:pt>
                <c:pt idx="110">
                  <c:v>51092</c:v>
                </c:pt>
                <c:pt idx="111">
                  <c:v>51648</c:v>
                </c:pt>
                <c:pt idx="112">
                  <c:v>51796</c:v>
                </c:pt>
                <c:pt idx="113">
                  <c:v>51744</c:v>
                </c:pt>
                <c:pt idx="114">
                  <c:v>51968</c:v>
                </c:pt>
                <c:pt idx="115">
                  <c:v>52052</c:v>
                </c:pt>
                <c:pt idx="116">
                  <c:v>51024</c:v>
                </c:pt>
                <c:pt idx="117">
                  <c:v>45620</c:v>
                </c:pt>
                <c:pt idx="118">
                  <c:v>51956</c:v>
                </c:pt>
                <c:pt idx="119">
                  <c:v>51972</c:v>
                </c:pt>
                <c:pt idx="120">
                  <c:v>52864</c:v>
                </c:pt>
                <c:pt idx="121">
                  <c:v>53464</c:v>
                </c:pt>
                <c:pt idx="122">
                  <c:v>51332</c:v>
                </c:pt>
                <c:pt idx="123">
                  <c:v>53160</c:v>
                </c:pt>
                <c:pt idx="124">
                  <c:v>53088</c:v>
                </c:pt>
                <c:pt idx="125">
                  <c:v>53628</c:v>
                </c:pt>
                <c:pt idx="126">
                  <c:v>54500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B5-4EAF-AD84-59DA8701CE0B}"/>
            </c:ext>
          </c:extLst>
        </c:ser>
        <c:ser>
          <c:idx val="1"/>
          <c:order val="1"/>
          <c:tx>
            <c:strRef>
              <c:f>Sheet1!$H$29</c:f>
              <c:strCache>
                <c:ptCount val="1"/>
                <c:pt idx="0">
                  <c:v> Since Sep-22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Sheet1!$F$30:$F$165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Sheet1!$H$30:$H$165</c:f>
              <c:numCache>
                <c:formatCode>General</c:formatCode>
                <c:ptCount val="136"/>
                <c:pt idx="126" formatCode="_-* #,##0_-;\-* #,##0_-;_-* &quot;-&quot;??_-;_-@_-">
                  <c:v>54500</c:v>
                </c:pt>
                <c:pt idx="127" formatCode="_-* #,##0_-;\-* #,##0_-;_-* &quot;-&quot;??_-;_-@_-">
                  <c:v>54028</c:v>
                </c:pt>
                <c:pt idx="128" formatCode="_-* #,##0_-;\-* #,##0_-;_-* &quot;-&quot;??_-;_-@_-">
                  <c:v>53464</c:v>
                </c:pt>
                <c:pt idx="129" formatCode="_-* #,##0_-;\-* #,##0_-;_-* &quot;-&quot;??_-;_-@_-">
                  <c:v>53324</c:v>
                </c:pt>
                <c:pt idx="130" formatCode="_-* #,##0_-;\-* #,##0_-;_-* &quot;-&quot;??_-;_-@_-">
                  <c:v>52760</c:v>
                </c:pt>
                <c:pt idx="131" formatCode="_-* #,##0_-;\-* #,##0_-;_-* &quot;-&quot;??_-;_-@_-">
                  <c:v>52380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B5-4EAF-AD84-59DA8701C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  <c:min val="36586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347262303"/>
        <c:scaling>
          <c:orientation val="minMax"/>
          <c:max val="55000"/>
          <c:min val="39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Real GDP per person</a:t>
                </a:r>
              </a:p>
            </c:rich>
          </c:tx>
          <c:layout>
            <c:manualLayout>
              <c:xMode val="edge"/>
              <c:yMode val="edge"/>
              <c:x val="2.2294400699912524E-3"/>
              <c:y val="0.36556209315964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Vacancy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'Fig3'!$F$1</c:f>
              <c:strCache>
                <c:ptCount val="1"/>
                <c:pt idx="0">
                  <c:v>Vacancy rate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'Fig3'!$A$2:$A$213</c:f>
              <c:numCache>
                <c:formatCode>mmm\-yy</c:formatCode>
                <c:ptCount val="212"/>
                <c:pt idx="0">
                  <c:v>39203</c:v>
                </c:pt>
                <c:pt idx="1">
                  <c:v>39234</c:v>
                </c:pt>
                <c:pt idx="2">
                  <c:v>39264</c:v>
                </c:pt>
                <c:pt idx="3">
                  <c:v>39295</c:v>
                </c:pt>
                <c:pt idx="4">
                  <c:v>39326</c:v>
                </c:pt>
                <c:pt idx="5">
                  <c:v>39356</c:v>
                </c:pt>
                <c:pt idx="6">
                  <c:v>39387</c:v>
                </c:pt>
                <c:pt idx="7">
                  <c:v>39417</c:v>
                </c:pt>
                <c:pt idx="8">
                  <c:v>39448</c:v>
                </c:pt>
                <c:pt idx="9">
                  <c:v>39479</c:v>
                </c:pt>
                <c:pt idx="10">
                  <c:v>39508</c:v>
                </c:pt>
                <c:pt idx="11">
                  <c:v>39539</c:v>
                </c:pt>
                <c:pt idx="12">
                  <c:v>39569</c:v>
                </c:pt>
                <c:pt idx="13">
                  <c:v>39600</c:v>
                </c:pt>
                <c:pt idx="14">
                  <c:v>39630</c:v>
                </c:pt>
                <c:pt idx="15">
                  <c:v>39661</c:v>
                </c:pt>
                <c:pt idx="16">
                  <c:v>39692</c:v>
                </c:pt>
                <c:pt idx="17">
                  <c:v>39722</c:v>
                </c:pt>
                <c:pt idx="18">
                  <c:v>39753</c:v>
                </c:pt>
                <c:pt idx="19">
                  <c:v>39783</c:v>
                </c:pt>
                <c:pt idx="20">
                  <c:v>39814</c:v>
                </c:pt>
                <c:pt idx="21">
                  <c:v>39845</c:v>
                </c:pt>
                <c:pt idx="22">
                  <c:v>39873</c:v>
                </c:pt>
                <c:pt idx="23">
                  <c:v>39904</c:v>
                </c:pt>
                <c:pt idx="24">
                  <c:v>39934</c:v>
                </c:pt>
                <c:pt idx="25">
                  <c:v>39965</c:v>
                </c:pt>
                <c:pt idx="26">
                  <c:v>39995</c:v>
                </c:pt>
                <c:pt idx="27">
                  <c:v>40026</c:v>
                </c:pt>
                <c:pt idx="28">
                  <c:v>40057</c:v>
                </c:pt>
                <c:pt idx="29">
                  <c:v>40087</c:v>
                </c:pt>
                <c:pt idx="30">
                  <c:v>40118</c:v>
                </c:pt>
                <c:pt idx="31">
                  <c:v>40148</c:v>
                </c:pt>
                <c:pt idx="32">
                  <c:v>40179</c:v>
                </c:pt>
                <c:pt idx="33">
                  <c:v>40210</c:v>
                </c:pt>
                <c:pt idx="34">
                  <c:v>40238</c:v>
                </c:pt>
                <c:pt idx="35">
                  <c:v>40269</c:v>
                </c:pt>
                <c:pt idx="36">
                  <c:v>40299</c:v>
                </c:pt>
                <c:pt idx="37">
                  <c:v>40330</c:v>
                </c:pt>
                <c:pt idx="38">
                  <c:v>40360</c:v>
                </c:pt>
                <c:pt idx="39">
                  <c:v>40391</c:v>
                </c:pt>
                <c:pt idx="40">
                  <c:v>40422</c:v>
                </c:pt>
                <c:pt idx="41">
                  <c:v>40452</c:v>
                </c:pt>
                <c:pt idx="42">
                  <c:v>40483</c:v>
                </c:pt>
                <c:pt idx="43">
                  <c:v>40513</c:v>
                </c:pt>
                <c:pt idx="44">
                  <c:v>40544</c:v>
                </c:pt>
                <c:pt idx="45">
                  <c:v>40575</c:v>
                </c:pt>
                <c:pt idx="46">
                  <c:v>40603</c:v>
                </c:pt>
                <c:pt idx="47">
                  <c:v>40634</c:v>
                </c:pt>
                <c:pt idx="48">
                  <c:v>40664</c:v>
                </c:pt>
                <c:pt idx="49">
                  <c:v>40695</c:v>
                </c:pt>
                <c:pt idx="50">
                  <c:v>40725</c:v>
                </c:pt>
                <c:pt idx="51">
                  <c:v>40756</c:v>
                </c:pt>
                <c:pt idx="52">
                  <c:v>40787</c:v>
                </c:pt>
                <c:pt idx="53">
                  <c:v>40817</c:v>
                </c:pt>
                <c:pt idx="54">
                  <c:v>40848</c:v>
                </c:pt>
                <c:pt idx="55">
                  <c:v>40878</c:v>
                </c:pt>
                <c:pt idx="56">
                  <c:v>40909</c:v>
                </c:pt>
                <c:pt idx="57">
                  <c:v>40940</c:v>
                </c:pt>
                <c:pt idx="58">
                  <c:v>40969</c:v>
                </c:pt>
                <c:pt idx="59">
                  <c:v>41000</c:v>
                </c:pt>
                <c:pt idx="60">
                  <c:v>41030</c:v>
                </c:pt>
                <c:pt idx="61">
                  <c:v>41061</c:v>
                </c:pt>
                <c:pt idx="62">
                  <c:v>41091</c:v>
                </c:pt>
                <c:pt idx="63">
                  <c:v>41122</c:v>
                </c:pt>
                <c:pt idx="64">
                  <c:v>41153</c:v>
                </c:pt>
                <c:pt idx="65">
                  <c:v>41183</c:v>
                </c:pt>
                <c:pt idx="66">
                  <c:v>41214</c:v>
                </c:pt>
                <c:pt idx="67">
                  <c:v>41244</c:v>
                </c:pt>
                <c:pt idx="68">
                  <c:v>41275</c:v>
                </c:pt>
                <c:pt idx="69">
                  <c:v>41306</c:v>
                </c:pt>
                <c:pt idx="70">
                  <c:v>41334</c:v>
                </c:pt>
                <c:pt idx="71">
                  <c:v>41365</c:v>
                </c:pt>
                <c:pt idx="72">
                  <c:v>41395</c:v>
                </c:pt>
                <c:pt idx="73">
                  <c:v>41426</c:v>
                </c:pt>
                <c:pt idx="74">
                  <c:v>41456</c:v>
                </c:pt>
                <c:pt idx="75">
                  <c:v>41487</c:v>
                </c:pt>
                <c:pt idx="76">
                  <c:v>41518</c:v>
                </c:pt>
                <c:pt idx="77">
                  <c:v>41548</c:v>
                </c:pt>
                <c:pt idx="78">
                  <c:v>41579</c:v>
                </c:pt>
                <c:pt idx="79">
                  <c:v>41609</c:v>
                </c:pt>
                <c:pt idx="80">
                  <c:v>41640</c:v>
                </c:pt>
                <c:pt idx="81">
                  <c:v>41671</c:v>
                </c:pt>
                <c:pt idx="82">
                  <c:v>41699</c:v>
                </c:pt>
                <c:pt idx="83">
                  <c:v>41730</c:v>
                </c:pt>
                <c:pt idx="84">
                  <c:v>41760</c:v>
                </c:pt>
                <c:pt idx="85">
                  <c:v>41791</c:v>
                </c:pt>
                <c:pt idx="86">
                  <c:v>41821</c:v>
                </c:pt>
                <c:pt idx="87">
                  <c:v>41852</c:v>
                </c:pt>
                <c:pt idx="88">
                  <c:v>41883</c:v>
                </c:pt>
                <c:pt idx="89">
                  <c:v>41913</c:v>
                </c:pt>
                <c:pt idx="90">
                  <c:v>41944</c:v>
                </c:pt>
                <c:pt idx="91">
                  <c:v>41974</c:v>
                </c:pt>
                <c:pt idx="92">
                  <c:v>42005</c:v>
                </c:pt>
                <c:pt idx="93">
                  <c:v>42036</c:v>
                </c:pt>
                <c:pt idx="94">
                  <c:v>42064</c:v>
                </c:pt>
                <c:pt idx="95">
                  <c:v>42095</c:v>
                </c:pt>
                <c:pt idx="96">
                  <c:v>42125</c:v>
                </c:pt>
                <c:pt idx="97">
                  <c:v>42156</c:v>
                </c:pt>
                <c:pt idx="98">
                  <c:v>42186</c:v>
                </c:pt>
                <c:pt idx="99">
                  <c:v>42217</c:v>
                </c:pt>
                <c:pt idx="100">
                  <c:v>42248</c:v>
                </c:pt>
                <c:pt idx="101">
                  <c:v>42278</c:v>
                </c:pt>
                <c:pt idx="102">
                  <c:v>42309</c:v>
                </c:pt>
                <c:pt idx="103">
                  <c:v>42339</c:v>
                </c:pt>
                <c:pt idx="104">
                  <c:v>42370</c:v>
                </c:pt>
                <c:pt idx="105">
                  <c:v>42401</c:v>
                </c:pt>
                <c:pt idx="106">
                  <c:v>42430</c:v>
                </c:pt>
                <c:pt idx="107">
                  <c:v>42461</c:v>
                </c:pt>
                <c:pt idx="108">
                  <c:v>42491</c:v>
                </c:pt>
                <c:pt idx="109">
                  <c:v>42522</c:v>
                </c:pt>
                <c:pt idx="110">
                  <c:v>42552</c:v>
                </c:pt>
                <c:pt idx="111">
                  <c:v>42583</c:v>
                </c:pt>
                <c:pt idx="112">
                  <c:v>42614</c:v>
                </c:pt>
                <c:pt idx="113">
                  <c:v>42644</c:v>
                </c:pt>
                <c:pt idx="114">
                  <c:v>42675</c:v>
                </c:pt>
                <c:pt idx="115">
                  <c:v>42705</c:v>
                </c:pt>
                <c:pt idx="116">
                  <c:v>42736</c:v>
                </c:pt>
                <c:pt idx="117">
                  <c:v>42767</c:v>
                </c:pt>
                <c:pt idx="118">
                  <c:v>42795</c:v>
                </c:pt>
                <c:pt idx="119">
                  <c:v>42826</c:v>
                </c:pt>
                <c:pt idx="120">
                  <c:v>42856</c:v>
                </c:pt>
                <c:pt idx="121">
                  <c:v>42887</c:v>
                </c:pt>
                <c:pt idx="122">
                  <c:v>42917</c:v>
                </c:pt>
                <c:pt idx="123">
                  <c:v>42948</c:v>
                </c:pt>
                <c:pt idx="124">
                  <c:v>42979</c:v>
                </c:pt>
                <c:pt idx="125">
                  <c:v>43009</c:v>
                </c:pt>
                <c:pt idx="126">
                  <c:v>43040</c:v>
                </c:pt>
                <c:pt idx="127">
                  <c:v>43070</c:v>
                </c:pt>
                <c:pt idx="128">
                  <c:v>43101</c:v>
                </c:pt>
                <c:pt idx="129">
                  <c:v>43132</c:v>
                </c:pt>
                <c:pt idx="130">
                  <c:v>43160</c:v>
                </c:pt>
                <c:pt idx="131">
                  <c:v>43191</c:v>
                </c:pt>
                <c:pt idx="132">
                  <c:v>43221</c:v>
                </c:pt>
                <c:pt idx="133">
                  <c:v>43252</c:v>
                </c:pt>
                <c:pt idx="134">
                  <c:v>43282</c:v>
                </c:pt>
                <c:pt idx="135">
                  <c:v>43313</c:v>
                </c:pt>
                <c:pt idx="136">
                  <c:v>43344</c:v>
                </c:pt>
                <c:pt idx="137">
                  <c:v>43374</c:v>
                </c:pt>
                <c:pt idx="138">
                  <c:v>43405</c:v>
                </c:pt>
                <c:pt idx="139">
                  <c:v>43435</c:v>
                </c:pt>
                <c:pt idx="140">
                  <c:v>43466</c:v>
                </c:pt>
                <c:pt idx="141">
                  <c:v>43497</c:v>
                </c:pt>
                <c:pt idx="142">
                  <c:v>43525</c:v>
                </c:pt>
                <c:pt idx="143">
                  <c:v>43556</c:v>
                </c:pt>
                <c:pt idx="144">
                  <c:v>43586</c:v>
                </c:pt>
                <c:pt idx="145">
                  <c:v>43617</c:v>
                </c:pt>
                <c:pt idx="146">
                  <c:v>43647</c:v>
                </c:pt>
                <c:pt idx="147">
                  <c:v>43678</c:v>
                </c:pt>
                <c:pt idx="148">
                  <c:v>43709</c:v>
                </c:pt>
                <c:pt idx="149">
                  <c:v>43739</c:v>
                </c:pt>
                <c:pt idx="150">
                  <c:v>43770</c:v>
                </c:pt>
                <c:pt idx="151">
                  <c:v>43800</c:v>
                </c:pt>
                <c:pt idx="152">
                  <c:v>43831</c:v>
                </c:pt>
                <c:pt idx="153">
                  <c:v>43862</c:v>
                </c:pt>
                <c:pt idx="154">
                  <c:v>43891</c:v>
                </c:pt>
                <c:pt idx="155">
                  <c:v>43922</c:v>
                </c:pt>
                <c:pt idx="156">
                  <c:v>43952</c:v>
                </c:pt>
                <c:pt idx="157">
                  <c:v>43983</c:v>
                </c:pt>
                <c:pt idx="158">
                  <c:v>44013</c:v>
                </c:pt>
                <c:pt idx="159">
                  <c:v>44044</c:v>
                </c:pt>
                <c:pt idx="160">
                  <c:v>44075</c:v>
                </c:pt>
                <c:pt idx="161">
                  <c:v>44105</c:v>
                </c:pt>
                <c:pt idx="162">
                  <c:v>44136</c:v>
                </c:pt>
                <c:pt idx="163">
                  <c:v>44166</c:v>
                </c:pt>
                <c:pt idx="164">
                  <c:v>44197</c:v>
                </c:pt>
                <c:pt idx="165">
                  <c:v>44228</c:v>
                </c:pt>
                <c:pt idx="166">
                  <c:v>44256</c:v>
                </c:pt>
                <c:pt idx="167">
                  <c:v>44287</c:v>
                </c:pt>
                <c:pt idx="168">
                  <c:v>44317</c:v>
                </c:pt>
                <c:pt idx="169">
                  <c:v>44348</c:v>
                </c:pt>
                <c:pt idx="170">
                  <c:v>44378</c:v>
                </c:pt>
                <c:pt idx="171">
                  <c:v>44409</c:v>
                </c:pt>
                <c:pt idx="172">
                  <c:v>44440</c:v>
                </c:pt>
                <c:pt idx="173">
                  <c:v>44470</c:v>
                </c:pt>
                <c:pt idx="174">
                  <c:v>44501</c:v>
                </c:pt>
                <c:pt idx="175">
                  <c:v>44531</c:v>
                </c:pt>
                <c:pt idx="176">
                  <c:v>44562</c:v>
                </c:pt>
                <c:pt idx="177">
                  <c:v>44593</c:v>
                </c:pt>
                <c:pt idx="178">
                  <c:v>44621</c:v>
                </c:pt>
                <c:pt idx="179">
                  <c:v>44652</c:v>
                </c:pt>
                <c:pt idx="180">
                  <c:v>44682</c:v>
                </c:pt>
                <c:pt idx="181">
                  <c:v>44713</c:v>
                </c:pt>
                <c:pt idx="182">
                  <c:v>44743</c:v>
                </c:pt>
                <c:pt idx="183">
                  <c:v>44774</c:v>
                </c:pt>
                <c:pt idx="184">
                  <c:v>44805</c:v>
                </c:pt>
                <c:pt idx="185">
                  <c:v>44835</c:v>
                </c:pt>
                <c:pt idx="186">
                  <c:v>44866</c:v>
                </c:pt>
                <c:pt idx="187">
                  <c:v>44896</c:v>
                </c:pt>
                <c:pt idx="188">
                  <c:v>44927</c:v>
                </c:pt>
                <c:pt idx="189">
                  <c:v>44958</c:v>
                </c:pt>
                <c:pt idx="190">
                  <c:v>44986</c:v>
                </c:pt>
                <c:pt idx="191">
                  <c:v>45017</c:v>
                </c:pt>
                <c:pt idx="192">
                  <c:v>45047</c:v>
                </c:pt>
                <c:pt idx="193">
                  <c:v>45078</c:v>
                </c:pt>
                <c:pt idx="194">
                  <c:v>45108</c:v>
                </c:pt>
                <c:pt idx="195">
                  <c:v>45139</c:v>
                </c:pt>
                <c:pt idx="196">
                  <c:v>45170</c:v>
                </c:pt>
                <c:pt idx="197">
                  <c:v>45200</c:v>
                </c:pt>
                <c:pt idx="198">
                  <c:v>45231</c:v>
                </c:pt>
                <c:pt idx="199">
                  <c:v>45261</c:v>
                </c:pt>
                <c:pt idx="200">
                  <c:v>45292</c:v>
                </c:pt>
                <c:pt idx="201">
                  <c:v>45323</c:v>
                </c:pt>
                <c:pt idx="202">
                  <c:v>45352</c:v>
                </c:pt>
                <c:pt idx="203">
                  <c:v>45383</c:v>
                </c:pt>
                <c:pt idx="204">
                  <c:v>45413</c:v>
                </c:pt>
                <c:pt idx="205">
                  <c:v>45444</c:v>
                </c:pt>
                <c:pt idx="206">
                  <c:v>45474</c:v>
                </c:pt>
                <c:pt idx="207">
                  <c:v>45505</c:v>
                </c:pt>
                <c:pt idx="208">
                  <c:v>45536</c:v>
                </c:pt>
                <c:pt idx="209">
                  <c:v>45566</c:v>
                </c:pt>
                <c:pt idx="210">
                  <c:v>45597</c:v>
                </c:pt>
                <c:pt idx="211">
                  <c:v>45627</c:v>
                </c:pt>
              </c:numCache>
            </c:numRef>
          </c:cat>
          <c:val>
            <c:numRef>
              <c:f>'Fig3'!$F$2:$F$213</c:f>
              <c:numCache>
                <c:formatCode>0%</c:formatCode>
                <c:ptCount val="212"/>
                <c:pt idx="0">
                  <c:v>3.051330293748605E-2</c:v>
                </c:pt>
                <c:pt idx="1">
                  <c:v>2.9587859745662096E-2</c:v>
                </c:pt>
                <c:pt idx="2">
                  <c:v>2.9281142338391887E-2</c:v>
                </c:pt>
                <c:pt idx="3">
                  <c:v>3.1980887327778866E-2</c:v>
                </c:pt>
                <c:pt idx="4">
                  <c:v>2.8942255336433204E-2</c:v>
                </c:pt>
                <c:pt idx="5">
                  <c:v>3.0220098030800318E-2</c:v>
                </c:pt>
                <c:pt idx="6">
                  <c:v>3.2709054427918043E-2</c:v>
                </c:pt>
                <c:pt idx="7">
                  <c:v>2.8431947986691311E-2</c:v>
                </c:pt>
                <c:pt idx="8">
                  <c:v>3.2639385180261327E-2</c:v>
                </c:pt>
                <c:pt idx="9">
                  <c:v>3.4731481137825933E-2</c:v>
                </c:pt>
                <c:pt idx="10">
                  <c:v>3.0753011932862374E-2</c:v>
                </c:pt>
                <c:pt idx="11">
                  <c:v>3.3967661415120864E-2</c:v>
                </c:pt>
                <c:pt idx="12">
                  <c:v>3.3073618629014395E-2</c:v>
                </c:pt>
                <c:pt idx="13">
                  <c:v>3.2145156166159976E-2</c:v>
                </c:pt>
                <c:pt idx="14">
                  <c:v>3.2487502349968625E-2</c:v>
                </c:pt>
                <c:pt idx="15">
                  <c:v>2.9995216110071082E-2</c:v>
                </c:pt>
                <c:pt idx="16">
                  <c:v>3.0003731252616093E-2</c:v>
                </c:pt>
                <c:pt idx="17">
                  <c:v>2.7209508796547918E-2</c:v>
                </c:pt>
                <c:pt idx="18">
                  <c:v>2.4711905421566673E-2</c:v>
                </c:pt>
                <c:pt idx="19">
                  <c:v>2.3607480543542489E-2</c:v>
                </c:pt>
                <c:pt idx="20">
                  <c:v>2.1757098930062422E-2</c:v>
                </c:pt>
                <c:pt idx="21">
                  <c:v>1.95753283300205E-2</c:v>
                </c:pt>
                <c:pt idx="22">
                  <c:v>1.7111712532751202E-2</c:v>
                </c:pt>
                <c:pt idx="23">
                  <c:v>1.7157376439126217E-2</c:v>
                </c:pt>
                <c:pt idx="24">
                  <c:v>1.609664910155547E-2</c:v>
                </c:pt>
                <c:pt idx="25">
                  <c:v>1.6661282472766385E-2</c:v>
                </c:pt>
                <c:pt idx="26">
                  <c:v>1.5869807343163757E-2</c:v>
                </c:pt>
                <c:pt idx="27">
                  <c:v>1.6206883053796813E-2</c:v>
                </c:pt>
                <c:pt idx="28">
                  <c:v>1.7715231207038603E-2</c:v>
                </c:pt>
                <c:pt idx="29">
                  <c:v>1.8550017862384794E-2</c:v>
                </c:pt>
                <c:pt idx="30">
                  <c:v>1.9075697359223834E-2</c:v>
                </c:pt>
                <c:pt idx="31">
                  <c:v>2.0794779605830181E-2</c:v>
                </c:pt>
                <c:pt idx="32">
                  <c:v>2.0132233763799662E-2</c:v>
                </c:pt>
                <c:pt idx="33">
                  <c:v>2.0705453291951031E-2</c:v>
                </c:pt>
                <c:pt idx="34">
                  <c:v>2.1739721100766909E-2</c:v>
                </c:pt>
                <c:pt idx="35">
                  <c:v>2.1546680517587229E-2</c:v>
                </c:pt>
                <c:pt idx="36">
                  <c:v>2.0416855566689464E-2</c:v>
                </c:pt>
                <c:pt idx="37">
                  <c:v>2.1867361530334965E-2</c:v>
                </c:pt>
                <c:pt idx="38">
                  <c:v>2.1855056160509066E-2</c:v>
                </c:pt>
                <c:pt idx="39">
                  <c:v>2.2278526818758637E-2</c:v>
                </c:pt>
                <c:pt idx="40">
                  <c:v>2.2106435348984287E-2</c:v>
                </c:pt>
                <c:pt idx="41">
                  <c:v>2.2618787452909433E-2</c:v>
                </c:pt>
                <c:pt idx="42">
                  <c:v>2.4299214864868877E-2</c:v>
                </c:pt>
                <c:pt idx="43">
                  <c:v>2.479920254491284E-2</c:v>
                </c:pt>
                <c:pt idx="44">
                  <c:v>2.4287245564937394E-2</c:v>
                </c:pt>
                <c:pt idx="45">
                  <c:v>2.489407794869648E-2</c:v>
                </c:pt>
                <c:pt idx="46">
                  <c:v>2.6010508275089692E-2</c:v>
                </c:pt>
                <c:pt idx="47">
                  <c:v>2.5935776195578131E-2</c:v>
                </c:pt>
                <c:pt idx="48">
                  <c:v>2.5673458160817467E-2</c:v>
                </c:pt>
                <c:pt idx="49">
                  <c:v>2.6304934936052807E-2</c:v>
                </c:pt>
                <c:pt idx="50">
                  <c:v>2.5592471802015144E-2</c:v>
                </c:pt>
                <c:pt idx="51">
                  <c:v>2.6612015866561093E-2</c:v>
                </c:pt>
                <c:pt idx="52">
                  <c:v>2.6275209067202304E-2</c:v>
                </c:pt>
                <c:pt idx="53">
                  <c:v>2.4344968441077981E-2</c:v>
                </c:pt>
                <c:pt idx="54">
                  <c:v>2.6458421874764215E-2</c:v>
                </c:pt>
                <c:pt idx="55">
                  <c:v>2.6449321507417398E-2</c:v>
                </c:pt>
                <c:pt idx="56">
                  <c:v>2.5991339649714857E-2</c:v>
                </c:pt>
                <c:pt idx="57">
                  <c:v>2.7625284057609747E-2</c:v>
                </c:pt>
                <c:pt idx="58">
                  <c:v>2.7299368869757465E-2</c:v>
                </c:pt>
                <c:pt idx="59">
                  <c:v>2.6402027328459352E-2</c:v>
                </c:pt>
                <c:pt idx="60">
                  <c:v>2.8116296086279774E-2</c:v>
                </c:pt>
                <c:pt idx="61">
                  <c:v>2.7738733547451429E-2</c:v>
                </c:pt>
                <c:pt idx="62">
                  <c:v>2.7371980448445073E-2</c:v>
                </c:pt>
                <c:pt idx="63">
                  <c:v>2.8491555723705257E-2</c:v>
                </c:pt>
                <c:pt idx="64">
                  <c:v>2.7153635975428515E-2</c:v>
                </c:pt>
                <c:pt idx="65">
                  <c:v>2.7632445877862458E-2</c:v>
                </c:pt>
                <c:pt idx="66">
                  <c:v>2.7661459286321122E-2</c:v>
                </c:pt>
                <c:pt idx="67">
                  <c:v>2.7327446956054685E-2</c:v>
                </c:pt>
                <c:pt idx="68">
                  <c:v>2.8611726729182847E-2</c:v>
                </c:pt>
                <c:pt idx="69">
                  <c:v>2.8012472861785358E-2</c:v>
                </c:pt>
                <c:pt idx="70">
                  <c:v>2.769968923765169E-2</c:v>
                </c:pt>
                <c:pt idx="71">
                  <c:v>3.0127959356510508E-2</c:v>
                </c:pt>
                <c:pt idx="72">
                  <c:v>2.9130638906016946E-2</c:v>
                </c:pt>
                <c:pt idx="73">
                  <c:v>2.8075458714135096E-2</c:v>
                </c:pt>
                <c:pt idx="74">
                  <c:v>3.0454488223457053E-2</c:v>
                </c:pt>
                <c:pt idx="75">
                  <c:v>2.9690617395635985E-2</c:v>
                </c:pt>
                <c:pt idx="76">
                  <c:v>2.9730718337519103E-2</c:v>
                </c:pt>
                <c:pt idx="77">
                  <c:v>3.0427184275196369E-2</c:v>
                </c:pt>
                <c:pt idx="78">
                  <c:v>3.0878672015307168E-2</c:v>
                </c:pt>
                <c:pt idx="79">
                  <c:v>3.0450232394291111E-2</c:v>
                </c:pt>
                <c:pt idx="80">
                  <c:v>3.3919904456693392E-2</c:v>
                </c:pt>
                <c:pt idx="81">
                  <c:v>3.2104585816934726E-2</c:v>
                </c:pt>
                <c:pt idx="82">
                  <c:v>3.2025330159919568E-2</c:v>
                </c:pt>
                <c:pt idx="83">
                  <c:v>3.1981689898912889E-2</c:v>
                </c:pt>
                <c:pt idx="84">
                  <c:v>3.2614915546316008E-2</c:v>
                </c:pt>
                <c:pt idx="85">
                  <c:v>3.31151195729621E-2</c:v>
                </c:pt>
                <c:pt idx="86">
                  <c:v>3.3039890194526245E-2</c:v>
                </c:pt>
                <c:pt idx="87">
                  <c:v>3.1458836107917207E-2</c:v>
                </c:pt>
                <c:pt idx="88">
                  <c:v>3.3943377512732957E-2</c:v>
                </c:pt>
                <c:pt idx="89">
                  <c:v>3.3345856486121025E-2</c:v>
                </c:pt>
                <c:pt idx="90">
                  <c:v>3.1318667894540055E-2</c:v>
                </c:pt>
                <c:pt idx="91">
                  <c:v>3.3632425354516923E-2</c:v>
                </c:pt>
                <c:pt idx="92">
                  <c:v>3.3449533358921521E-2</c:v>
                </c:pt>
                <c:pt idx="93">
                  <c:v>3.2704790364171142E-2</c:v>
                </c:pt>
                <c:pt idx="94">
                  <c:v>3.3869844249904725E-2</c:v>
                </c:pt>
                <c:pt idx="95">
                  <c:v>3.2584742980535861E-2</c:v>
                </c:pt>
                <c:pt idx="96">
                  <c:v>3.08103402162457E-2</c:v>
                </c:pt>
                <c:pt idx="97">
                  <c:v>3.3230250632283014E-2</c:v>
                </c:pt>
                <c:pt idx="98">
                  <c:v>3.3727778928361887E-2</c:v>
                </c:pt>
                <c:pt idx="99">
                  <c:v>3.0535150613589815E-2</c:v>
                </c:pt>
                <c:pt idx="100">
                  <c:v>3.3583932606390088E-2</c:v>
                </c:pt>
                <c:pt idx="101">
                  <c:v>3.4068725934554345E-2</c:v>
                </c:pt>
                <c:pt idx="102">
                  <c:v>3.3640568511403818E-2</c:v>
                </c:pt>
                <c:pt idx="103">
                  <c:v>3.4879108734275389E-2</c:v>
                </c:pt>
                <c:pt idx="104">
                  <c:v>3.4403844566027846E-2</c:v>
                </c:pt>
                <c:pt idx="105">
                  <c:v>3.458545289265718E-2</c:v>
                </c:pt>
                <c:pt idx="106">
                  <c:v>3.430226767419102E-2</c:v>
                </c:pt>
                <c:pt idx="107">
                  <c:v>3.5857534071682726E-2</c:v>
                </c:pt>
                <c:pt idx="108">
                  <c:v>3.4952993045475507E-2</c:v>
                </c:pt>
                <c:pt idx="109">
                  <c:v>3.5831485848554327E-2</c:v>
                </c:pt>
                <c:pt idx="110">
                  <c:v>3.4883676267767609E-2</c:v>
                </c:pt>
                <c:pt idx="111">
                  <c:v>3.6768478979013898E-2</c:v>
                </c:pt>
                <c:pt idx="112">
                  <c:v>3.7254994412039867E-2</c:v>
                </c:pt>
                <c:pt idx="113">
                  <c:v>3.5351852613103731E-2</c:v>
                </c:pt>
                <c:pt idx="114">
                  <c:v>3.725625397503271E-2</c:v>
                </c:pt>
                <c:pt idx="115">
                  <c:v>3.706462257268104E-2</c:v>
                </c:pt>
                <c:pt idx="116">
                  <c:v>3.6345445622501853E-2</c:v>
                </c:pt>
                <c:pt idx="117">
                  <c:v>3.7598968543997573E-2</c:v>
                </c:pt>
                <c:pt idx="118">
                  <c:v>4.0371616940304958E-2</c:v>
                </c:pt>
                <c:pt idx="119">
                  <c:v>3.4832636586500022E-2</c:v>
                </c:pt>
                <c:pt idx="120">
                  <c:v>3.8937638179722713E-2</c:v>
                </c:pt>
                <c:pt idx="121">
                  <c:v>3.9205372107342033E-2</c:v>
                </c:pt>
                <c:pt idx="122">
                  <c:v>3.7179199625038552E-2</c:v>
                </c:pt>
                <c:pt idx="123">
                  <c:v>3.9218572680837956E-2</c:v>
                </c:pt>
                <c:pt idx="124">
                  <c:v>3.7412328539079956E-2</c:v>
                </c:pt>
                <c:pt idx="125">
                  <c:v>3.8131082500635932E-2</c:v>
                </c:pt>
                <c:pt idx="126">
                  <c:v>3.8582416071337569E-2</c:v>
                </c:pt>
                <c:pt idx="127">
                  <c:v>3.7322183541689806E-2</c:v>
                </c:pt>
                <c:pt idx="128">
                  <c:v>3.8175427795110121E-2</c:v>
                </c:pt>
                <c:pt idx="129">
                  <c:v>3.8463139671057051E-2</c:v>
                </c:pt>
                <c:pt idx="130">
                  <c:v>3.8602847395550824E-2</c:v>
                </c:pt>
                <c:pt idx="131">
                  <c:v>4.0072659656581418E-2</c:v>
                </c:pt>
                <c:pt idx="132">
                  <c:v>3.9128798095974353E-2</c:v>
                </c:pt>
                <c:pt idx="133">
                  <c:v>3.9528187963026061E-2</c:v>
                </c:pt>
                <c:pt idx="134">
                  <c:v>4.0299487239822837E-2</c:v>
                </c:pt>
                <c:pt idx="135">
                  <c:v>4.0479662671054885E-2</c:v>
                </c:pt>
                <c:pt idx="136">
                  <c:v>3.9205731831089684E-2</c:v>
                </c:pt>
                <c:pt idx="137">
                  <c:v>4.1198054148702465E-2</c:v>
                </c:pt>
                <c:pt idx="138">
                  <c:v>4.012789238865222E-2</c:v>
                </c:pt>
                <c:pt idx="139">
                  <c:v>3.7382723601194996E-2</c:v>
                </c:pt>
                <c:pt idx="140">
                  <c:v>3.954056798480729E-2</c:v>
                </c:pt>
                <c:pt idx="141">
                  <c:v>4.0581161819756656E-2</c:v>
                </c:pt>
                <c:pt idx="142">
                  <c:v>3.761756881683094E-2</c:v>
                </c:pt>
                <c:pt idx="143">
                  <c:v>3.8330858020306065E-2</c:v>
                </c:pt>
                <c:pt idx="144">
                  <c:v>3.8338848237989193E-2</c:v>
                </c:pt>
                <c:pt idx="145">
                  <c:v>3.6691850581691332E-2</c:v>
                </c:pt>
                <c:pt idx="146">
                  <c:v>3.9757355742982399E-2</c:v>
                </c:pt>
                <c:pt idx="147">
                  <c:v>3.7085950167119415E-2</c:v>
                </c:pt>
                <c:pt idx="148">
                  <c:v>3.8928133636088748E-2</c:v>
                </c:pt>
                <c:pt idx="149">
                  <c:v>3.846230110660763E-2</c:v>
                </c:pt>
                <c:pt idx="150">
                  <c:v>3.6380369038489423E-2</c:v>
                </c:pt>
                <c:pt idx="151">
                  <c:v>3.6543083808452725E-2</c:v>
                </c:pt>
                <c:pt idx="152">
                  <c:v>3.7932383304625679E-2</c:v>
                </c:pt>
                <c:pt idx="153">
                  <c:v>3.5348624073867775E-2</c:v>
                </c:pt>
                <c:pt idx="154">
                  <c:v>2.4046047389137609E-2</c:v>
                </c:pt>
                <c:pt idx="155">
                  <c:v>1.2757641777542399E-2</c:v>
                </c:pt>
                <c:pt idx="156">
                  <c:v>1.4260829527954925E-2</c:v>
                </c:pt>
                <c:pt idx="157">
                  <c:v>2.8133890247323677E-2</c:v>
                </c:pt>
                <c:pt idx="158">
                  <c:v>2.9824268148198947E-2</c:v>
                </c:pt>
                <c:pt idx="159">
                  <c:v>2.5911847942866179E-2</c:v>
                </c:pt>
                <c:pt idx="160">
                  <c:v>3.4260534151879886E-2</c:v>
                </c:pt>
                <c:pt idx="161">
                  <c:v>3.4463367913579193E-2</c:v>
                </c:pt>
                <c:pt idx="162">
                  <c:v>3.6142675446356229E-2</c:v>
                </c:pt>
                <c:pt idx="163">
                  <c:v>3.8667471021014234E-2</c:v>
                </c:pt>
                <c:pt idx="164">
                  <c:v>3.5725590166592318E-2</c:v>
                </c:pt>
                <c:pt idx="165">
                  <c:v>3.7503386081341392E-2</c:v>
                </c:pt>
                <c:pt idx="166">
                  <c:v>4.4504108696283545E-2</c:v>
                </c:pt>
                <c:pt idx="167">
                  <c:v>4.5866487446289607E-2</c:v>
                </c:pt>
                <c:pt idx="168">
                  <c:v>4.4244522565799235E-2</c:v>
                </c:pt>
                <c:pt idx="169">
                  <c:v>5.0862484161921122E-2</c:v>
                </c:pt>
                <c:pt idx="170">
                  <c:v>5.5707413359203685E-2</c:v>
                </c:pt>
                <c:pt idx="171">
                  <c:v>3.9881958092492266E-2</c:v>
                </c:pt>
                <c:pt idx="172">
                  <c:v>4.4385520747610055E-2</c:v>
                </c:pt>
                <c:pt idx="173">
                  <c:v>4.3986922425997589E-2</c:v>
                </c:pt>
                <c:pt idx="174">
                  <c:v>4.7480011793075025E-2</c:v>
                </c:pt>
                <c:pt idx="175">
                  <c:v>4.6903269681508292E-2</c:v>
                </c:pt>
                <c:pt idx="176">
                  <c:v>4.7976434875948465E-2</c:v>
                </c:pt>
                <c:pt idx="177">
                  <c:v>4.7365991614541407E-2</c:v>
                </c:pt>
                <c:pt idx="178">
                  <c:v>4.9025574489449386E-2</c:v>
                </c:pt>
                <c:pt idx="179">
                  <c:v>4.7596025090283788E-2</c:v>
                </c:pt>
                <c:pt idx="180">
                  <c:v>4.9346874737178539E-2</c:v>
                </c:pt>
                <c:pt idx="181">
                  <c:v>5.0442117303686682E-2</c:v>
                </c:pt>
                <c:pt idx="182">
                  <c:v>4.9146166518674816E-2</c:v>
                </c:pt>
                <c:pt idx="183">
                  <c:v>5.0757386309550012E-2</c:v>
                </c:pt>
                <c:pt idx="184">
                  <c:v>4.9834674995849156E-2</c:v>
                </c:pt>
                <c:pt idx="185">
                  <c:v>4.613713958918144E-2</c:v>
                </c:pt>
                <c:pt idx="186">
                  <c:v>4.5092364254335444E-2</c:v>
                </c:pt>
                <c:pt idx="187">
                  <c:v>3.9865612430247027E-2</c:v>
                </c:pt>
                <c:pt idx="188">
                  <c:v>3.9658153457996143E-2</c:v>
                </c:pt>
                <c:pt idx="189">
                  <c:v>3.8704567267495008E-2</c:v>
                </c:pt>
                <c:pt idx="190">
                  <c:v>4.0177507370521635E-2</c:v>
                </c:pt>
                <c:pt idx="191">
                  <c:v>3.7416405269428347E-2</c:v>
                </c:pt>
                <c:pt idx="192">
                  <c:v>3.6933650226872013E-2</c:v>
                </c:pt>
                <c:pt idx="193">
                  <c:v>3.6658549854024322E-2</c:v>
                </c:pt>
                <c:pt idx="194">
                  <c:v>3.4506492377194047E-2</c:v>
                </c:pt>
                <c:pt idx="195">
                  <c:v>3.5426731402577932E-2</c:v>
                </c:pt>
                <c:pt idx="196">
                  <c:v>3.4593710415359448E-2</c:v>
                </c:pt>
                <c:pt idx="197">
                  <c:v>3.3273339240214271E-2</c:v>
                </c:pt>
                <c:pt idx="198">
                  <c:v>3.177267822739014E-2</c:v>
                </c:pt>
                <c:pt idx="199">
                  <c:v>3.0978414071345346E-2</c:v>
                </c:pt>
                <c:pt idx="200">
                  <c:v>2.9242833811223317E-2</c:v>
                </c:pt>
                <c:pt idx="201">
                  <c:v>3.0434319286435144E-2</c:v>
                </c:pt>
                <c:pt idx="202">
                  <c:v>2.8758182825316846E-2</c:v>
                </c:pt>
                <c:pt idx="203">
                  <c:v>2.5694589154030795E-2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5-4E61-AC5E-E34CD7A72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97839"/>
        <c:axId val="174700911"/>
      </c:lineChart>
      <c:dateAx>
        <c:axId val="169597839"/>
        <c:scaling>
          <c:orientation val="minMax"/>
          <c:min val="39448"/>
        </c:scaling>
        <c:delete val="0"/>
        <c:axPos val="b"/>
        <c:numFmt formatCode="yyyy" sourceLinked="0"/>
        <c:majorTickMark val="cross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74700911"/>
        <c:crosses val="autoZero"/>
        <c:auto val="1"/>
        <c:lblOffset val="100"/>
        <c:baseTimeUnit val="months"/>
        <c:majorUnit val="5"/>
        <c:majorTimeUnit val="years"/>
      </c:dateAx>
      <c:valAx>
        <c:axId val="1747009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Vacancies as a share of jobs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959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Retail sales volumes per 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Historical!$D$2</c:f>
              <c:strCache>
                <c:ptCount val="1"/>
                <c:pt idx="0">
                  <c:v>Retail recessions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cat>
            <c:numRef>
              <c:f>Historical!$A$3:$A$245</c:f>
              <c:numCache>
                <c:formatCode>mmm\-yy</c:formatCode>
                <c:ptCount val="243"/>
                <c:pt idx="0">
                  <c:v>24077</c:v>
                </c:pt>
                <c:pt idx="1">
                  <c:v>24167</c:v>
                </c:pt>
                <c:pt idx="2">
                  <c:v>24259</c:v>
                </c:pt>
                <c:pt idx="3">
                  <c:v>24351</c:v>
                </c:pt>
                <c:pt idx="4">
                  <c:v>24442</c:v>
                </c:pt>
                <c:pt idx="5">
                  <c:v>24532</c:v>
                </c:pt>
                <c:pt idx="6">
                  <c:v>24624</c:v>
                </c:pt>
                <c:pt idx="7">
                  <c:v>24716</c:v>
                </c:pt>
                <c:pt idx="8">
                  <c:v>24807</c:v>
                </c:pt>
                <c:pt idx="9">
                  <c:v>24898</c:v>
                </c:pt>
                <c:pt idx="10">
                  <c:v>24990</c:v>
                </c:pt>
                <c:pt idx="11">
                  <c:v>25082</c:v>
                </c:pt>
                <c:pt idx="12">
                  <c:v>25173</c:v>
                </c:pt>
                <c:pt idx="13">
                  <c:v>25263</c:v>
                </c:pt>
                <c:pt idx="14">
                  <c:v>25355</c:v>
                </c:pt>
                <c:pt idx="15">
                  <c:v>25447</c:v>
                </c:pt>
                <c:pt idx="16">
                  <c:v>25538</c:v>
                </c:pt>
                <c:pt idx="17">
                  <c:v>25628</c:v>
                </c:pt>
                <c:pt idx="18">
                  <c:v>25720</c:v>
                </c:pt>
                <c:pt idx="19">
                  <c:v>25812</c:v>
                </c:pt>
                <c:pt idx="20">
                  <c:v>25903</c:v>
                </c:pt>
                <c:pt idx="21">
                  <c:v>25993</c:v>
                </c:pt>
                <c:pt idx="22">
                  <c:v>26085</c:v>
                </c:pt>
                <c:pt idx="23">
                  <c:v>26177</c:v>
                </c:pt>
                <c:pt idx="24">
                  <c:v>26268</c:v>
                </c:pt>
                <c:pt idx="25">
                  <c:v>26359</c:v>
                </c:pt>
                <c:pt idx="26">
                  <c:v>26451</c:v>
                </c:pt>
                <c:pt idx="27">
                  <c:v>26543</c:v>
                </c:pt>
                <c:pt idx="28">
                  <c:v>26634</c:v>
                </c:pt>
                <c:pt idx="29">
                  <c:v>26724</c:v>
                </c:pt>
                <c:pt idx="30">
                  <c:v>26816</c:v>
                </c:pt>
                <c:pt idx="31">
                  <c:v>26908</c:v>
                </c:pt>
                <c:pt idx="32">
                  <c:v>26999</c:v>
                </c:pt>
                <c:pt idx="33">
                  <c:v>27089</c:v>
                </c:pt>
                <c:pt idx="34">
                  <c:v>27181</c:v>
                </c:pt>
                <c:pt idx="35">
                  <c:v>27273</c:v>
                </c:pt>
                <c:pt idx="36">
                  <c:v>27364</c:v>
                </c:pt>
                <c:pt idx="37">
                  <c:v>27454</c:v>
                </c:pt>
                <c:pt idx="38">
                  <c:v>27546</c:v>
                </c:pt>
                <c:pt idx="39">
                  <c:v>27638</c:v>
                </c:pt>
                <c:pt idx="40">
                  <c:v>27729</c:v>
                </c:pt>
                <c:pt idx="41">
                  <c:v>27820</c:v>
                </c:pt>
                <c:pt idx="42">
                  <c:v>27912</c:v>
                </c:pt>
                <c:pt idx="43">
                  <c:v>28004</c:v>
                </c:pt>
                <c:pt idx="44">
                  <c:v>28095</c:v>
                </c:pt>
                <c:pt idx="45">
                  <c:v>28185</c:v>
                </c:pt>
                <c:pt idx="46">
                  <c:v>28277</c:v>
                </c:pt>
                <c:pt idx="47">
                  <c:v>28369</c:v>
                </c:pt>
                <c:pt idx="48">
                  <c:v>28460</c:v>
                </c:pt>
                <c:pt idx="49">
                  <c:v>28550</c:v>
                </c:pt>
                <c:pt idx="50">
                  <c:v>28642</c:v>
                </c:pt>
                <c:pt idx="51">
                  <c:v>28734</c:v>
                </c:pt>
                <c:pt idx="52">
                  <c:v>28825</c:v>
                </c:pt>
                <c:pt idx="53">
                  <c:v>28915</c:v>
                </c:pt>
                <c:pt idx="54">
                  <c:v>29007</c:v>
                </c:pt>
                <c:pt idx="55">
                  <c:v>29099</c:v>
                </c:pt>
                <c:pt idx="56">
                  <c:v>29190</c:v>
                </c:pt>
                <c:pt idx="57">
                  <c:v>29281</c:v>
                </c:pt>
                <c:pt idx="58">
                  <c:v>29373</c:v>
                </c:pt>
                <c:pt idx="59">
                  <c:v>29465</c:v>
                </c:pt>
                <c:pt idx="60">
                  <c:v>29556</c:v>
                </c:pt>
                <c:pt idx="61">
                  <c:v>29646</c:v>
                </c:pt>
                <c:pt idx="62">
                  <c:v>29738</c:v>
                </c:pt>
                <c:pt idx="63">
                  <c:v>29830</c:v>
                </c:pt>
                <c:pt idx="64">
                  <c:v>29921</c:v>
                </c:pt>
                <c:pt idx="65">
                  <c:v>30011</c:v>
                </c:pt>
                <c:pt idx="66">
                  <c:v>30103</c:v>
                </c:pt>
                <c:pt idx="67">
                  <c:v>30195</c:v>
                </c:pt>
                <c:pt idx="68">
                  <c:v>30286</c:v>
                </c:pt>
                <c:pt idx="69">
                  <c:v>30376</c:v>
                </c:pt>
                <c:pt idx="70">
                  <c:v>30468</c:v>
                </c:pt>
                <c:pt idx="71">
                  <c:v>30560</c:v>
                </c:pt>
                <c:pt idx="72">
                  <c:v>30651</c:v>
                </c:pt>
                <c:pt idx="73">
                  <c:v>30742</c:v>
                </c:pt>
                <c:pt idx="74">
                  <c:v>30834</c:v>
                </c:pt>
                <c:pt idx="75">
                  <c:v>30926</c:v>
                </c:pt>
                <c:pt idx="76">
                  <c:v>31017</c:v>
                </c:pt>
                <c:pt idx="77">
                  <c:v>31107</c:v>
                </c:pt>
                <c:pt idx="78">
                  <c:v>31199</c:v>
                </c:pt>
                <c:pt idx="79">
                  <c:v>31291</c:v>
                </c:pt>
                <c:pt idx="80">
                  <c:v>31382</c:v>
                </c:pt>
                <c:pt idx="81">
                  <c:v>31472</c:v>
                </c:pt>
                <c:pt idx="82">
                  <c:v>31564</c:v>
                </c:pt>
                <c:pt idx="83">
                  <c:v>31656</c:v>
                </c:pt>
                <c:pt idx="84">
                  <c:v>31747</c:v>
                </c:pt>
                <c:pt idx="85">
                  <c:v>31837</c:v>
                </c:pt>
                <c:pt idx="86">
                  <c:v>31929</c:v>
                </c:pt>
                <c:pt idx="87">
                  <c:v>32021</c:v>
                </c:pt>
                <c:pt idx="88">
                  <c:v>32112</c:v>
                </c:pt>
                <c:pt idx="89">
                  <c:v>32203</c:v>
                </c:pt>
                <c:pt idx="90">
                  <c:v>32295</c:v>
                </c:pt>
                <c:pt idx="91">
                  <c:v>32387</c:v>
                </c:pt>
                <c:pt idx="92">
                  <c:v>32478</c:v>
                </c:pt>
                <c:pt idx="93">
                  <c:v>32568</c:v>
                </c:pt>
                <c:pt idx="94">
                  <c:v>32660</c:v>
                </c:pt>
                <c:pt idx="95">
                  <c:v>32752</c:v>
                </c:pt>
                <c:pt idx="96">
                  <c:v>32843</c:v>
                </c:pt>
                <c:pt idx="97">
                  <c:v>32933</c:v>
                </c:pt>
                <c:pt idx="98">
                  <c:v>33025</c:v>
                </c:pt>
                <c:pt idx="99">
                  <c:v>33117</c:v>
                </c:pt>
                <c:pt idx="100">
                  <c:v>33208</c:v>
                </c:pt>
                <c:pt idx="101">
                  <c:v>33298</c:v>
                </c:pt>
                <c:pt idx="102">
                  <c:v>33390</c:v>
                </c:pt>
                <c:pt idx="103">
                  <c:v>33482</c:v>
                </c:pt>
                <c:pt idx="104">
                  <c:v>33573</c:v>
                </c:pt>
                <c:pt idx="105">
                  <c:v>33664</c:v>
                </c:pt>
                <c:pt idx="106">
                  <c:v>33756</c:v>
                </c:pt>
                <c:pt idx="107">
                  <c:v>33848</c:v>
                </c:pt>
                <c:pt idx="108">
                  <c:v>33939</c:v>
                </c:pt>
                <c:pt idx="109">
                  <c:v>34029</c:v>
                </c:pt>
                <c:pt idx="110">
                  <c:v>34121</c:v>
                </c:pt>
                <c:pt idx="111">
                  <c:v>34213</c:v>
                </c:pt>
                <c:pt idx="112">
                  <c:v>34304</c:v>
                </c:pt>
                <c:pt idx="113">
                  <c:v>34394</c:v>
                </c:pt>
                <c:pt idx="114">
                  <c:v>34486</c:v>
                </c:pt>
                <c:pt idx="115">
                  <c:v>34578</c:v>
                </c:pt>
                <c:pt idx="116">
                  <c:v>34669</c:v>
                </c:pt>
                <c:pt idx="117">
                  <c:v>34759</c:v>
                </c:pt>
                <c:pt idx="118">
                  <c:v>34851</c:v>
                </c:pt>
                <c:pt idx="119">
                  <c:v>34943</c:v>
                </c:pt>
                <c:pt idx="120">
                  <c:v>35034</c:v>
                </c:pt>
                <c:pt idx="121">
                  <c:v>35125</c:v>
                </c:pt>
                <c:pt idx="122">
                  <c:v>35217</c:v>
                </c:pt>
                <c:pt idx="123">
                  <c:v>35309</c:v>
                </c:pt>
                <c:pt idx="124">
                  <c:v>35400</c:v>
                </c:pt>
                <c:pt idx="125">
                  <c:v>35490</c:v>
                </c:pt>
                <c:pt idx="126">
                  <c:v>35582</c:v>
                </c:pt>
                <c:pt idx="127">
                  <c:v>35674</c:v>
                </c:pt>
                <c:pt idx="128">
                  <c:v>35765</c:v>
                </c:pt>
                <c:pt idx="129">
                  <c:v>35855</c:v>
                </c:pt>
                <c:pt idx="130">
                  <c:v>35947</c:v>
                </c:pt>
                <c:pt idx="131">
                  <c:v>36039</c:v>
                </c:pt>
                <c:pt idx="132">
                  <c:v>36130</c:v>
                </c:pt>
                <c:pt idx="133">
                  <c:v>36220</c:v>
                </c:pt>
                <c:pt idx="134">
                  <c:v>36312</c:v>
                </c:pt>
                <c:pt idx="135">
                  <c:v>36404</c:v>
                </c:pt>
                <c:pt idx="136">
                  <c:v>36495</c:v>
                </c:pt>
                <c:pt idx="137">
                  <c:v>36586</c:v>
                </c:pt>
                <c:pt idx="138">
                  <c:v>36678</c:v>
                </c:pt>
                <c:pt idx="139">
                  <c:v>36770</c:v>
                </c:pt>
                <c:pt idx="140">
                  <c:v>36861</c:v>
                </c:pt>
                <c:pt idx="141">
                  <c:v>36951</c:v>
                </c:pt>
                <c:pt idx="142">
                  <c:v>37043</c:v>
                </c:pt>
                <c:pt idx="143">
                  <c:v>37135</c:v>
                </c:pt>
                <c:pt idx="144">
                  <c:v>37226</c:v>
                </c:pt>
                <c:pt idx="145">
                  <c:v>37316</c:v>
                </c:pt>
                <c:pt idx="146">
                  <c:v>37408</c:v>
                </c:pt>
                <c:pt idx="147">
                  <c:v>37500</c:v>
                </c:pt>
                <c:pt idx="148">
                  <c:v>37591</c:v>
                </c:pt>
                <c:pt idx="149">
                  <c:v>37681</c:v>
                </c:pt>
                <c:pt idx="150">
                  <c:v>37773</c:v>
                </c:pt>
                <c:pt idx="151">
                  <c:v>37865</c:v>
                </c:pt>
                <c:pt idx="152">
                  <c:v>37956</c:v>
                </c:pt>
                <c:pt idx="153">
                  <c:v>38047</c:v>
                </c:pt>
                <c:pt idx="154">
                  <c:v>38139</c:v>
                </c:pt>
                <c:pt idx="155">
                  <c:v>38231</c:v>
                </c:pt>
                <c:pt idx="156">
                  <c:v>38322</c:v>
                </c:pt>
                <c:pt idx="157">
                  <c:v>38412</c:v>
                </c:pt>
                <c:pt idx="158">
                  <c:v>38504</c:v>
                </c:pt>
                <c:pt idx="159">
                  <c:v>38596</c:v>
                </c:pt>
                <c:pt idx="160">
                  <c:v>38687</c:v>
                </c:pt>
                <c:pt idx="161">
                  <c:v>38777</c:v>
                </c:pt>
                <c:pt idx="162">
                  <c:v>38869</c:v>
                </c:pt>
                <c:pt idx="163">
                  <c:v>38961</c:v>
                </c:pt>
                <c:pt idx="164">
                  <c:v>39052</c:v>
                </c:pt>
                <c:pt idx="165">
                  <c:v>39142</c:v>
                </c:pt>
                <c:pt idx="166">
                  <c:v>39234</c:v>
                </c:pt>
                <c:pt idx="167">
                  <c:v>39326</c:v>
                </c:pt>
                <c:pt idx="168">
                  <c:v>39417</c:v>
                </c:pt>
                <c:pt idx="169">
                  <c:v>39508</c:v>
                </c:pt>
                <c:pt idx="170">
                  <c:v>39600</c:v>
                </c:pt>
                <c:pt idx="171">
                  <c:v>39692</c:v>
                </c:pt>
                <c:pt idx="172">
                  <c:v>39783</c:v>
                </c:pt>
                <c:pt idx="173">
                  <c:v>39873</c:v>
                </c:pt>
                <c:pt idx="174">
                  <c:v>39965</c:v>
                </c:pt>
                <c:pt idx="175">
                  <c:v>40057</c:v>
                </c:pt>
                <c:pt idx="176">
                  <c:v>40148</c:v>
                </c:pt>
                <c:pt idx="177">
                  <c:v>40238</c:v>
                </c:pt>
                <c:pt idx="178">
                  <c:v>40330</c:v>
                </c:pt>
                <c:pt idx="179">
                  <c:v>40422</c:v>
                </c:pt>
                <c:pt idx="180">
                  <c:v>40513</c:v>
                </c:pt>
                <c:pt idx="181">
                  <c:v>40603</c:v>
                </c:pt>
                <c:pt idx="182">
                  <c:v>40695</c:v>
                </c:pt>
                <c:pt idx="183">
                  <c:v>40787</c:v>
                </c:pt>
                <c:pt idx="184">
                  <c:v>40878</c:v>
                </c:pt>
                <c:pt idx="185">
                  <c:v>40969</c:v>
                </c:pt>
                <c:pt idx="186">
                  <c:v>41061</c:v>
                </c:pt>
                <c:pt idx="187">
                  <c:v>41153</c:v>
                </c:pt>
                <c:pt idx="188">
                  <c:v>41244</c:v>
                </c:pt>
                <c:pt idx="189">
                  <c:v>41334</c:v>
                </c:pt>
                <c:pt idx="190">
                  <c:v>41426</c:v>
                </c:pt>
                <c:pt idx="191">
                  <c:v>41518</c:v>
                </c:pt>
                <c:pt idx="192">
                  <c:v>41609</c:v>
                </c:pt>
                <c:pt idx="193">
                  <c:v>41699</c:v>
                </c:pt>
                <c:pt idx="194">
                  <c:v>41791</c:v>
                </c:pt>
                <c:pt idx="195">
                  <c:v>41883</c:v>
                </c:pt>
                <c:pt idx="196">
                  <c:v>41974</c:v>
                </c:pt>
                <c:pt idx="197">
                  <c:v>42064</c:v>
                </c:pt>
                <c:pt idx="198">
                  <c:v>42156</c:v>
                </c:pt>
                <c:pt idx="199">
                  <c:v>42248</c:v>
                </c:pt>
                <c:pt idx="200">
                  <c:v>42339</c:v>
                </c:pt>
                <c:pt idx="201">
                  <c:v>42430</c:v>
                </c:pt>
                <c:pt idx="202">
                  <c:v>42522</c:v>
                </c:pt>
                <c:pt idx="203">
                  <c:v>42614</c:v>
                </c:pt>
                <c:pt idx="204">
                  <c:v>42705</c:v>
                </c:pt>
                <c:pt idx="205">
                  <c:v>42795</c:v>
                </c:pt>
                <c:pt idx="206">
                  <c:v>42887</c:v>
                </c:pt>
                <c:pt idx="207">
                  <c:v>42979</c:v>
                </c:pt>
                <c:pt idx="208">
                  <c:v>43070</c:v>
                </c:pt>
                <c:pt idx="209">
                  <c:v>43160</c:v>
                </c:pt>
                <c:pt idx="210">
                  <c:v>43252</c:v>
                </c:pt>
                <c:pt idx="211">
                  <c:v>43344</c:v>
                </c:pt>
                <c:pt idx="212">
                  <c:v>43435</c:v>
                </c:pt>
                <c:pt idx="213">
                  <c:v>43525</c:v>
                </c:pt>
                <c:pt idx="214">
                  <c:v>43617</c:v>
                </c:pt>
                <c:pt idx="215">
                  <c:v>43709</c:v>
                </c:pt>
                <c:pt idx="216">
                  <c:v>43800</c:v>
                </c:pt>
                <c:pt idx="217">
                  <c:v>43891</c:v>
                </c:pt>
                <c:pt idx="218">
                  <c:v>43983</c:v>
                </c:pt>
                <c:pt idx="219">
                  <c:v>44075</c:v>
                </c:pt>
                <c:pt idx="220">
                  <c:v>44166</c:v>
                </c:pt>
                <c:pt idx="221">
                  <c:v>44256</c:v>
                </c:pt>
                <c:pt idx="222">
                  <c:v>44348</c:v>
                </c:pt>
                <c:pt idx="223">
                  <c:v>44440</c:v>
                </c:pt>
                <c:pt idx="224">
                  <c:v>44531</c:v>
                </c:pt>
                <c:pt idx="225">
                  <c:v>44621</c:v>
                </c:pt>
                <c:pt idx="226">
                  <c:v>44713</c:v>
                </c:pt>
                <c:pt idx="227">
                  <c:v>44805</c:v>
                </c:pt>
                <c:pt idx="228">
                  <c:v>44896</c:v>
                </c:pt>
                <c:pt idx="229">
                  <c:v>44986</c:v>
                </c:pt>
                <c:pt idx="230">
                  <c:v>45078</c:v>
                </c:pt>
                <c:pt idx="231">
                  <c:v>45170</c:v>
                </c:pt>
                <c:pt idx="232">
                  <c:v>45261</c:v>
                </c:pt>
                <c:pt idx="233">
                  <c:v>45352</c:v>
                </c:pt>
                <c:pt idx="234">
                  <c:v>45444</c:v>
                </c:pt>
                <c:pt idx="235">
                  <c:v>45536</c:v>
                </c:pt>
                <c:pt idx="236">
                  <c:v>45627</c:v>
                </c:pt>
                <c:pt idx="237">
                  <c:v>45717</c:v>
                </c:pt>
                <c:pt idx="238">
                  <c:v>45809</c:v>
                </c:pt>
                <c:pt idx="239">
                  <c:v>45901</c:v>
                </c:pt>
                <c:pt idx="240">
                  <c:v>45992</c:v>
                </c:pt>
                <c:pt idx="241">
                  <c:v>46082</c:v>
                </c:pt>
                <c:pt idx="242">
                  <c:v>46174</c:v>
                </c:pt>
              </c:numCache>
            </c:numRef>
          </c:cat>
          <c:val>
            <c:numRef>
              <c:f>Historical!$D$3:$D$245</c:f>
              <c:numCache>
                <c:formatCode>General</c:formatCode>
                <c:ptCount val="243"/>
                <c:pt idx="35">
                  <c:v>27000</c:v>
                </c:pt>
                <c:pt idx="36">
                  <c:v>27000</c:v>
                </c:pt>
                <c:pt idx="37">
                  <c:v>27000</c:v>
                </c:pt>
                <c:pt idx="38">
                  <c:v>27000</c:v>
                </c:pt>
                <c:pt idx="39">
                  <c:v>27000</c:v>
                </c:pt>
                <c:pt idx="40">
                  <c:v>27000</c:v>
                </c:pt>
                <c:pt idx="41">
                  <c:v>27000</c:v>
                </c:pt>
                <c:pt idx="42">
                  <c:v>27000</c:v>
                </c:pt>
                <c:pt idx="43">
                  <c:v>27000</c:v>
                </c:pt>
                <c:pt idx="44">
                  <c:v>27000</c:v>
                </c:pt>
                <c:pt idx="45">
                  <c:v>27000</c:v>
                </c:pt>
                <c:pt idx="46">
                  <c:v>27000</c:v>
                </c:pt>
                <c:pt idx="47">
                  <c:v>27000</c:v>
                </c:pt>
                <c:pt idx="48">
                  <c:v>27000</c:v>
                </c:pt>
                <c:pt idx="49">
                  <c:v>27000</c:v>
                </c:pt>
                <c:pt idx="50">
                  <c:v>27000</c:v>
                </c:pt>
                <c:pt idx="51">
                  <c:v>27000</c:v>
                </c:pt>
                <c:pt idx="52">
                  <c:v>27000</c:v>
                </c:pt>
                <c:pt idx="53">
                  <c:v>27000</c:v>
                </c:pt>
                <c:pt idx="54">
                  <c:v>27000</c:v>
                </c:pt>
                <c:pt idx="55">
                  <c:v>27000</c:v>
                </c:pt>
                <c:pt idx="56">
                  <c:v>27000</c:v>
                </c:pt>
                <c:pt idx="57">
                  <c:v>27000</c:v>
                </c:pt>
                <c:pt idx="58">
                  <c:v>27000</c:v>
                </c:pt>
                <c:pt idx="59">
                  <c:v>27000</c:v>
                </c:pt>
                <c:pt idx="60">
                  <c:v>27000</c:v>
                </c:pt>
                <c:pt idx="61">
                  <c:v>27000</c:v>
                </c:pt>
                <c:pt idx="62">
                  <c:v>27000</c:v>
                </c:pt>
                <c:pt idx="63">
                  <c:v>27000</c:v>
                </c:pt>
                <c:pt idx="64">
                  <c:v>27000</c:v>
                </c:pt>
                <c:pt idx="65">
                  <c:v>27000</c:v>
                </c:pt>
                <c:pt idx="66">
                  <c:v>27000</c:v>
                </c:pt>
                <c:pt idx="67">
                  <c:v>27000</c:v>
                </c:pt>
                <c:pt idx="68">
                  <c:v>27000</c:v>
                </c:pt>
                <c:pt idx="69">
                  <c:v>27000</c:v>
                </c:pt>
                <c:pt idx="70">
                  <c:v>27000</c:v>
                </c:pt>
                <c:pt idx="71">
                  <c:v>27000</c:v>
                </c:pt>
                <c:pt idx="72">
                  <c:v>27000</c:v>
                </c:pt>
                <c:pt idx="73">
                  <c:v>27000</c:v>
                </c:pt>
                <c:pt idx="74">
                  <c:v>27000</c:v>
                </c:pt>
                <c:pt idx="75">
                  <c:v>27000</c:v>
                </c:pt>
                <c:pt idx="76">
                  <c:v>27000</c:v>
                </c:pt>
                <c:pt idx="77">
                  <c:v>27000</c:v>
                </c:pt>
                <c:pt idx="78">
                  <c:v>27000</c:v>
                </c:pt>
                <c:pt idx="79">
                  <c:v>27000</c:v>
                </c:pt>
                <c:pt idx="80">
                  <c:v>27000</c:v>
                </c:pt>
                <c:pt idx="81">
                  <c:v>27000</c:v>
                </c:pt>
                <c:pt idx="82">
                  <c:v>27000</c:v>
                </c:pt>
                <c:pt idx="83">
                  <c:v>27000</c:v>
                </c:pt>
                <c:pt idx="84">
                  <c:v>27000</c:v>
                </c:pt>
                <c:pt idx="85">
                  <c:v>27000</c:v>
                </c:pt>
                <c:pt idx="86">
                  <c:v>27000</c:v>
                </c:pt>
                <c:pt idx="87">
                  <c:v>27000</c:v>
                </c:pt>
                <c:pt idx="88">
                  <c:v>27000</c:v>
                </c:pt>
                <c:pt idx="89">
                  <c:v>27000</c:v>
                </c:pt>
                <c:pt idx="90">
                  <c:v>27000</c:v>
                </c:pt>
                <c:pt idx="91">
                  <c:v>27000</c:v>
                </c:pt>
                <c:pt idx="92">
                  <c:v>27000</c:v>
                </c:pt>
                <c:pt idx="93">
                  <c:v>27000</c:v>
                </c:pt>
                <c:pt idx="94">
                  <c:v>27000</c:v>
                </c:pt>
                <c:pt idx="95">
                  <c:v>27000</c:v>
                </c:pt>
                <c:pt idx="96">
                  <c:v>27000</c:v>
                </c:pt>
                <c:pt idx="97">
                  <c:v>27000</c:v>
                </c:pt>
                <c:pt idx="98">
                  <c:v>27000</c:v>
                </c:pt>
                <c:pt idx="99">
                  <c:v>27000</c:v>
                </c:pt>
                <c:pt idx="100">
                  <c:v>27000</c:v>
                </c:pt>
                <c:pt idx="101">
                  <c:v>27000</c:v>
                </c:pt>
                <c:pt idx="102">
                  <c:v>27000</c:v>
                </c:pt>
                <c:pt idx="103">
                  <c:v>27000</c:v>
                </c:pt>
                <c:pt idx="104">
                  <c:v>27000</c:v>
                </c:pt>
                <c:pt idx="105">
                  <c:v>27000</c:v>
                </c:pt>
                <c:pt idx="106">
                  <c:v>27000</c:v>
                </c:pt>
                <c:pt idx="107">
                  <c:v>27000</c:v>
                </c:pt>
                <c:pt idx="121">
                  <c:v>27000</c:v>
                </c:pt>
                <c:pt idx="122">
                  <c:v>27000</c:v>
                </c:pt>
                <c:pt idx="123">
                  <c:v>27000</c:v>
                </c:pt>
                <c:pt idx="124">
                  <c:v>27000</c:v>
                </c:pt>
                <c:pt idx="125">
                  <c:v>27000</c:v>
                </c:pt>
                <c:pt idx="126">
                  <c:v>27000</c:v>
                </c:pt>
                <c:pt idx="127">
                  <c:v>27000</c:v>
                </c:pt>
                <c:pt idx="128">
                  <c:v>27000</c:v>
                </c:pt>
                <c:pt idx="129">
                  <c:v>27000</c:v>
                </c:pt>
                <c:pt idx="130">
                  <c:v>27000</c:v>
                </c:pt>
                <c:pt idx="166">
                  <c:v>27000</c:v>
                </c:pt>
                <c:pt idx="167">
                  <c:v>27000</c:v>
                </c:pt>
                <c:pt idx="168">
                  <c:v>27000</c:v>
                </c:pt>
                <c:pt idx="169">
                  <c:v>27000</c:v>
                </c:pt>
                <c:pt idx="170">
                  <c:v>27000</c:v>
                </c:pt>
                <c:pt idx="171">
                  <c:v>27000</c:v>
                </c:pt>
                <c:pt idx="172">
                  <c:v>27000</c:v>
                </c:pt>
                <c:pt idx="173">
                  <c:v>27000</c:v>
                </c:pt>
                <c:pt idx="174">
                  <c:v>27000</c:v>
                </c:pt>
                <c:pt idx="175">
                  <c:v>27000</c:v>
                </c:pt>
                <c:pt idx="176">
                  <c:v>27000</c:v>
                </c:pt>
                <c:pt idx="177">
                  <c:v>27000</c:v>
                </c:pt>
                <c:pt idx="178">
                  <c:v>27000</c:v>
                </c:pt>
                <c:pt idx="179">
                  <c:v>27000</c:v>
                </c:pt>
                <c:pt idx="180">
                  <c:v>27000</c:v>
                </c:pt>
                <c:pt idx="223">
                  <c:v>27000</c:v>
                </c:pt>
                <c:pt idx="224">
                  <c:v>27000</c:v>
                </c:pt>
                <c:pt idx="225">
                  <c:v>27000</c:v>
                </c:pt>
                <c:pt idx="226">
                  <c:v>27000</c:v>
                </c:pt>
                <c:pt idx="227">
                  <c:v>27000</c:v>
                </c:pt>
                <c:pt idx="228">
                  <c:v>27000</c:v>
                </c:pt>
                <c:pt idx="229">
                  <c:v>27000</c:v>
                </c:pt>
                <c:pt idx="230">
                  <c:v>27000</c:v>
                </c:pt>
                <c:pt idx="231">
                  <c:v>27000</c:v>
                </c:pt>
                <c:pt idx="232">
                  <c:v>27000</c:v>
                </c:pt>
                <c:pt idx="233">
                  <c:v>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1-47CA-AF20-3D19DA80A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6048799"/>
        <c:axId val="347262303"/>
      </c:barChart>
      <c:lineChart>
        <c:grouping val="standard"/>
        <c:varyColors val="0"/>
        <c:ser>
          <c:idx val="0"/>
          <c:order val="0"/>
          <c:tx>
            <c:strRef>
              <c:f>Historical!$B$2</c:f>
              <c:strCache>
                <c:ptCount val="1"/>
                <c:pt idx="0">
                  <c:v>Seaonally adjusted</c:v>
                </c:pt>
              </c:strCache>
            </c:strRef>
          </c:tx>
          <c:spPr>
            <a:ln w="12700" cap="rnd">
              <a:solidFill>
                <a:srgbClr val="4A843E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Historical!$A$3:$A$245</c:f>
              <c:numCache>
                <c:formatCode>mmm\-yy</c:formatCode>
                <c:ptCount val="243"/>
                <c:pt idx="0">
                  <c:v>24077</c:v>
                </c:pt>
                <c:pt idx="1">
                  <c:v>24167</c:v>
                </c:pt>
                <c:pt idx="2">
                  <c:v>24259</c:v>
                </c:pt>
                <c:pt idx="3">
                  <c:v>24351</c:v>
                </c:pt>
                <c:pt idx="4">
                  <c:v>24442</c:v>
                </c:pt>
                <c:pt idx="5">
                  <c:v>24532</c:v>
                </c:pt>
                <c:pt idx="6">
                  <c:v>24624</c:v>
                </c:pt>
                <c:pt idx="7">
                  <c:v>24716</c:v>
                </c:pt>
                <c:pt idx="8">
                  <c:v>24807</c:v>
                </c:pt>
                <c:pt idx="9">
                  <c:v>24898</c:v>
                </c:pt>
                <c:pt idx="10">
                  <c:v>24990</c:v>
                </c:pt>
                <c:pt idx="11">
                  <c:v>25082</c:v>
                </c:pt>
                <c:pt idx="12">
                  <c:v>25173</c:v>
                </c:pt>
                <c:pt idx="13">
                  <c:v>25263</c:v>
                </c:pt>
                <c:pt idx="14">
                  <c:v>25355</c:v>
                </c:pt>
                <c:pt idx="15">
                  <c:v>25447</c:v>
                </c:pt>
                <c:pt idx="16">
                  <c:v>25538</c:v>
                </c:pt>
                <c:pt idx="17">
                  <c:v>25628</c:v>
                </c:pt>
                <c:pt idx="18">
                  <c:v>25720</c:v>
                </c:pt>
                <c:pt idx="19">
                  <c:v>25812</c:v>
                </c:pt>
                <c:pt idx="20">
                  <c:v>25903</c:v>
                </c:pt>
                <c:pt idx="21">
                  <c:v>25993</c:v>
                </c:pt>
                <c:pt idx="22">
                  <c:v>26085</c:v>
                </c:pt>
                <c:pt idx="23">
                  <c:v>26177</c:v>
                </c:pt>
                <c:pt idx="24">
                  <c:v>26268</c:v>
                </c:pt>
                <c:pt idx="25">
                  <c:v>26359</c:v>
                </c:pt>
                <c:pt idx="26">
                  <c:v>26451</c:v>
                </c:pt>
                <c:pt idx="27">
                  <c:v>26543</c:v>
                </c:pt>
                <c:pt idx="28">
                  <c:v>26634</c:v>
                </c:pt>
                <c:pt idx="29">
                  <c:v>26724</c:v>
                </c:pt>
                <c:pt idx="30">
                  <c:v>26816</c:v>
                </c:pt>
                <c:pt idx="31">
                  <c:v>26908</c:v>
                </c:pt>
                <c:pt idx="32">
                  <c:v>26999</c:v>
                </c:pt>
                <c:pt idx="33">
                  <c:v>27089</c:v>
                </c:pt>
                <c:pt idx="34">
                  <c:v>27181</c:v>
                </c:pt>
                <c:pt idx="35">
                  <c:v>27273</c:v>
                </c:pt>
                <c:pt idx="36">
                  <c:v>27364</c:v>
                </c:pt>
                <c:pt idx="37">
                  <c:v>27454</c:v>
                </c:pt>
                <c:pt idx="38">
                  <c:v>27546</c:v>
                </c:pt>
                <c:pt idx="39">
                  <c:v>27638</c:v>
                </c:pt>
                <c:pt idx="40">
                  <c:v>27729</c:v>
                </c:pt>
                <c:pt idx="41">
                  <c:v>27820</c:v>
                </c:pt>
                <c:pt idx="42">
                  <c:v>27912</c:v>
                </c:pt>
                <c:pt idx="43">
                  <c:v>28004</c:v>
                </c:pt>
                <c:pt idx="44">
                  <c:v>28095</c:v>
                </c:pt>
                <c:pt idx="45">
                  <c:v>28185</c:v>
                </c:pt>
                <c:pt idx="46">
                  <c:v>28277</c:v>
                </c:pt>
                <c:pt idx="47">
                  <c:v>28369</c:v>
                </c:pt>
                <c:pt idx="48">
                  <c:v>28460</c:v>
                </c:pt>
                <c:pt idx="49">
                  <c:v>28550</c:v>
                </c:pt>
                <c:pt idx="50">
                  <c:v>28642</c:v>
                </c:pt>
                <c:pt idx="51">
                  <c:v>28734</c:v>
                </c:pt>
                <c:pt idx="52">
                  <c:v>28825</c:v>
                </c:pt>
                <c:pt idx="53">
                  <c:v>28915</c:v>
                </c:pt>
                <c:pt idx="54">
                  <c:v>29007</c:v>
                </c:pt>
                <c:pt idx="55">
                  <c:v>29099</c:v>
                </c:pt>
                <c:pt idx="56">
                  <c:v>29190</c:v>
                </c:pt>
                <c:pt idx="57">
                  <c:v>29281</c:v>
                </c:pt>
                <c:pt idx="58">
                  <c:v>29373</c:v>
                </c:pt>
                <c:pt idx="59">
                  <c:v>29465</c:v>
                </c:pt>
                <c:pt idx="60">
                  <c:v>29556</c:v>
                </c:pt>
                <c:pt idx="61">
                  <c:v>29646</c:v>
                </c:pt>
                <c:pt idx="62">
                  <c:v>29738</c:v>
                </c:pt>
                <c:pt idx="63">
                  <c:v>29830</c:v>
                </c:pt>
                <c:pt idx="64">
                  <c:v>29921</c:v>
                </c:pt>
                <c:pt idx="65">
                  <c:v>30011</c:v>
                </c:pt>
                <c:pt idx="66">
                  <c:v>30103</c:v>
                </c:pt>
                <c:pt idx="67">
                  <c:v>30195</c:v>
                </c:pt>
                <c:pt idx="68">
                  <c:v>30286</c:v>
                </c:pt>
                <c:pt idx="69">
                  <c:v>30376</c:v>
                </c:pt>
                <c:pt idx="70">
                  <c:v>30468</c:v>
                </c:pt>
                <c:pt idx="71">
                  <c:v>30560</c:v>
                </c:pt>
                <c:pt idx="72">
                  <c:v>30651</c:v>
                </c:pt>
                <c:pt idx="73">
                  <c:v>30742</c:v>
                </c:pt>
                <c:pt idx="74">
                  <c:v>30834</c:v>
                </c:pt>
                <c:pt idx="75">
                  <c:v>30926</c:v>
                </c:pt>
                <c:pt idx="76">
                  <c:v>31017</c:v>
                </c:pt>
                <c:pt idx="77">
                  <c:v>31107</c:v>
                </c:pt>
                <c:pt idx="78">
                  <c:v>31199</c:v>
                </c:pt>
                <c:pt idx="79">
                  <c:v>31291</c:v>
                </c:pt>
                <c:pt idx="80">
                  <c:v>31382</c:v>
                </c:pt>
                <c:pt idx="81">
                  <c:v>31472</c:v>
                </c:pt>
                <c:pt idx="82">
                  <c:v>31564</c:v>
                </c:pt>
                <c:pt idx="83">
                  <c:v>31656</c:v>
                </c:pt>
                <c:pt idx="84">
                  <c:v>31747</c:v>
                </c:pt>
                <c:pt idx="85">
                  <c:v>31837</c:v>
                </c:pt>
                <c:pt idx="86">
                  <c:v>31929</c:v>
                </c:pt>
                <c:pt idx="87">
                  <c:v>32021</c:v>
                </c:pt>
                <c:pt idx="88">
                  <c:v>32112</c:v>
                </c:pt>
                <c:pt idx="89">
                  <c:v>32203</c:v>
                </c:pt>
                <c:pt idx="90">
                  <c:v>32295</c:v>
                </c:pt>
                <c:pt idx="91">
                  <c:v>32387</c:v>
                </c:pt>
                <c:pt idx="92">
                  <c:v>32478</c:v>
                </c:pt>
                <c:pt idx="93">
                  <c:v>32568</c:v>
                </c:pt>
                <c:pt idx="94">
                  <c:v>32660</c:v>
                </c:pt>
                <c:pt idx="95">
                  <c:v>32752</c:v>
                </c:pt>
                <c:pt idx="96">
                  <c:v>32843</c:v>
                </c:pt>
                <c:pt idx="97">
                  <c:v>32933</c:v>
                </c:pt>
                <c:pt idx="98">
                  <c:v>33025</c:v>
                </c:pt>
                <c:pt idx="99">
                  <c:v>33117</c:v>
                </c:pt>
                <c:pt idx="100">
                  <c:v>33208</c:v>
                </c:pt>
                <c:pt idx="101">
                  <c:v>33298</c:v>
                </c:pt>
                <c:pt idx="102">
                  <c:v>33390</c:v>
                </c:pt>
                <c:pt idx="103">
                  <c:v>33482</c:v>
                </c:pt>
                <c:pt idx="104">
                  <c:v>33573</c:v>
                </c:pt>
                <c:pt idx="105">
                  <c:v>33664</c:v>
                </c:pt>
                <c:pt idx="106">
                  <c:v>33756</c:v>
                </c:pt>
                <c:pt idx="107">
                  <c:v>33848</c:v>
                </c:pt>
                <c:pt idx="108">
                  <c:v>33939</c:v>
                </c:pt>
                <c:pt idx="109">
                  <c:v>34029</c:v>
                </c:pt>
                <c:pt idx="110">
                  <c:v>34121</c:v>
                </c:pt>
                <c:pt idx="111">
                  <c:v>34213</c:v>
                </c:pt>
                <c:pt idx="112">
                  <c:v>34304</c:v>
                </c:pt>
                <c:pt idx="113">
                  <c:v>34394</c:v>
                </c:pt>
                <c:pt idx="114">
                  <c:v>34486</c:v>
                </c:pt>
                <c:pt idx="115">
                  <c:v>34578</c:v>
                </c:pt>
                <c:pt idx="116">
                  <c:v>34669</c:v>
                </c:pt>
                <c:pt idx="117">
                  <c:v>34759</c:v>
                </c:pt>
                <c:pt idx="118">
                  <c:v>34851</c:v>
                </c:pt>
                <c:pt idx="119">
                  <c:v>34943</c:v>
                </c:pt>
                <c:pt idx="120">
                  <c:v>35034</c:v>
                </c:pt>
                <c:pt idx="121">
                  <c:v>35125</c:v>
                </c:pt>
                <c:pt idx="122">
                  <c:v>35217</c:v>
                </c:pt>
                <c:pt idx="123">
                  <c:v>35309</c:v>
                </c:pt>
                <c:pt idx="124">
                  <c:v>35400</c:v>
                </c:pt>
                <c:pt idx="125">
                  <c:v>35490</c:v>
                </c:pt>
                <c:pt idx="126">
                  <c:v>35582</c:v>
                </c:pt>
                <c:pt idx="127">
                  <c:v>35674</c:v>
                </c:pt>
                <c:pt idx="128">
                  <c:v>35765</c:v>
                </c:pt>
                <c:pt idx="129">
                  <c:v>35855</c:v>
                </c:pt>
                <c:pt idx="130">
                  <c:v>35947</c:v>
                </c:pt>
                <c:pt idx="131">
                  <c:v>36039</c:v>
                </c:pt>
                <c:pt idx="132">
                  <c:v>36130</c:v>
                </c:pt>
                <c:pt idx="133">
                  <c:v>36220</c:v>
                </c:pt>
                <c:pt idx="134">
                  <c:v>36312</c:v>
                </c:pt>
                <c:pt idx="135">
                  <c:v>36404</c:v>
                </c:pt>
                <c:pt idx="136">
                  <c:v>36495</c:v>
                </c:pt>
                <c:pt idx="137">
                  <c:v>36586</c:v>
                </c:pt>
                <c:pt idx="138">
                  <c:v>36678</c:v>
                </c:pt>
                <c:pt idx="139">
                  <c:v>36770</c:v>
                </c:pt>
                <c:pt idx="140">
                  <c:v>36861</c:v>
                </c:pt>
                <c:pt idx="141">
                  <c:v>36951</c:v>
                </c:pt>
                <c:pt idx="142">
                  <c:v>37043</c:v>
                </c:pt>
                <c:pt idx="143">
                  <c:v>37135</c:v>
                </c:pt>
                <c:pt idx="144">
                  <c:v>37226</c:v>
                </c:pt>
                <c:pt idx="145">
                  <c:v>37316</c:v>
                </c:pt>
                <c:pt idx="146">
                  <c:v>37408</c:v>
                </c:pt>
                <c:pt idx="147">
                  <c:v>37500</c:v>
                </c:pt>
                <c:pt idx="148">
                  <c:v>37591</c:v>
                </c:pt>
                <c:pt idx="149">
                  <c:v>37681</c:v>
                </c:pt>
                <c:pt idx="150">
                  <c:v>37773</c:v>
                </c:pt>
                <c:pt idx="151">
                  <c:v>37865</c:v>
                </c:pt>
                <c:pt idx="152">
                  <c:v>37956</c:v>
                </c:pt>
                <c:pt idx="153">
                  <c:v>38047</c:v>
                </c:pt>
                <c:pt idx="154">
                  <c:v>38139</c:v>
                </c:pt>
                <c:pt idx="155">
                  <c:v>38231</c:v>
                </c:pt>
                <c:pt idx="156">
                  <c:v>38322</c:v>
                </c:pt>
                <c:pt idx="157">
                  <c:v>38412</c:v>
                </c:pt>
                <c:pt idx="158">
                  <c:v>38504</c:v>
                </c:pt>
                <c:pt idx="159">
                  <c:v>38596</c:v>
                </c:pt>
                <c:pt idx="160">
                  <c:v>38687</c:v>
                </c:pt>
                <c:pt idx="161">
                  <c:v>38777</c:v>
                </c:pt>
                <c:pt idx="162">
                  <c:v>38869</c:v>
                </c:pt>
                <c:pt idx="163">
                  <c:v>38961</c:v>
                </c:pt>
                <c:pt idx="164">
                  <c:v>39052</c:v>
                </c:pt>
                <c:pt idx="165">
                  <c:v>39142</c:v>
                </c:pt>
                <c:pt idx="166">
                  <c:v>39234</c:v>
                </c:pt>
                <c:pt idx="167">
                  <c:v>39326</c:v>
                </c:pt>
                <c:pt idx="168">
                  <c:v>39417</c:v>
                </c:pt>
                <c:pt idx="169">
                  <c:v>39508</c:v>
                </c:pt>
                <c:pt idx="170">
                  <c:v>39600</c:v>
                </c:pt>
                <c:pt idx="171">
                  <c:v>39692</c:v>
                </c:pt>
                <c:pt idx="172">
                  <c:v>39783</c:v>
                </c:pt>
                <c:pt idx="173">
                  <c:v>39873</c:v>
                </c:pt>
                <c:pt idx="174">
                  <c:v>39965</c:v>
                </c:pt>
                <c:pt idx="175">
                  <c:v>40057</c:v>
                </c:pt>
                <c:pt idx="176">
                  <c:v>40148</c:v>
                </c:pt>
                <c:pt idx="177">
                  <c:v>40238</c:v>
                </c:pt>
                <c:pt idx="178">
                  <c:v>40330</c:v>
                </c:pt>
                <c:pt idx="179">
                  <c:v>40422</c:v>
                </c:pt>
                <c:pt idx="180">
                  <c:v>40513</c:v>
                </c:pt>
                <c:pt idx="181">
                  <c:v>40603</c:v>
                </c:pt>
                <c:pt idx="182">
                  <c:v>40695</c:v>
                </c:pt>
                <c:pt idx="183">
                  <c:v>40787</c:v>
                </c:pt>
                <c:pt idx="184">
                  <c:v>40878</c:v>
                </c:pt>
                <c:pt idx="185">
                  <c:v>40969</c:v>
                </c:pt>
                <c:pt idx="186">
                  <c:v>41061</c:v>
                </c:pt>
                <c:pt idx="187">
                  <c:v>41153</c:v>
                </c:pt>
                <c:pt idx="188">
                  <c:v>41244</c:v>
                </c:pt>
                <c:pt idx="189">
                  <c:v>41334</c:v>
                </c:pt>
                <c:pt idx="190">
                  <c:v>41426</c:v>
                </c:pt>
                <c:pt idx="191">
                  <c:v>41518</c:v>
                </c:pt>
                <c:pt idx="192">
                  <c:v>41609</c:v>
                </c:pt>
                <c:pt idx="193">
                  <c:v>41699</c:v>
                </c:pt>
                <c:pt idx="194">
                  <c:v>41791</c:v>
                </c:pt>
                <c:pt idx="195">
                  <c:v>41883</c:v>
                </c:pt>
                <c:pt idx="196">
                  <c:v>41974</c:v>
                </c:pt>
                <c:pt idx="197">
                  <c:v>42064</c:v>
                </c:pt>
                <c:pt idx="198">
                  <c:v>42156</c:v>
                </c:pt>
                <c:pt idx="199">
                  <c:v>42248</c:v>
                </c:pt>
                <c:pt idx="200">
                  <c:v>42339</c:v>
                </c:pt>
                <c:pt idx="201">
                  <c:v>42430</c:v>
                </c:pt>
                <c:pt idx="202">
                  <c:v>42522</c:v>
                </c:pt>
                <c:pt idx="203">
                  <c:v>42614</c:v>
                </c:pt>
                <c:pt idx="204">
                  <c:v>42705</c:v>
                </c:pt>
                <c:pt idx="205">
                  <c:v>42795</c:v>
                </c:pt>
                <c:pt idx="206">
                  <c:v>42887</c:v>
                </c:pt>
                <c:pt idx="207">
                  <c:v>42979</c:v>
                </c:pt>
                <c:pt idx="208">
                  <c:v>43070</c:v>
                </c:pt>
                <c:pt idx="209">
                  <c:v>43160</c:v>
                </c:pt>
                <c:pt idx="210">
                  <c:v>43252</c:v>
                </c:pt>
                <c:pt idx="211">
                  <c:v>43344</c:v>
                </c:pt>
                <c:pt idx="212">
                  <c:v>43435</c:v>
                </c:pt>
                <c:pt idx="213">
                  <c:v>43525</c:v>
                </c:pt>
                <c:pt idx="214">
                  <c:v>43617</c:v>
                </c:pt>
                <c:pt idx="215">
                  <c:v>43709</c:v>
                </c:pt>
                <c:pt idx="216">
                  <c:v>43800</c:v>
                </c:pt>
                <c:pt idx="217">
                  <c:v>43891</c:v>
                </c:pt>
                <c:pt idx="218">
                  <c:v>43983</c:v>
                </c:pt>
                <c:pt idx="219">
                  <c:v>44075</c:v>
                </c:pt>
                <c:pt idx="220">
                  <c:v>44166</c:v>
                </c:pt>
                <c:pt idx="221">
                  <c:v>44256</c:v>
                </c:pt>
                <c:pt idx="222">
                  <c:v>44348</c:v>
                </c:pt>
                <c:pt idx="223">
                  <c:v>44440</c:v>
                </c:pt>
                <c:pt idx="224">
                  <c:v>44531</c:v>
                </c:pt>
                <c:pt idx="225">
                  <c:v>44621</c:v>
                </c:pt>
                <c:pt idx="226">
                  <c:v>44713</c:v>
                </c:pt>
                <c:pt idx="227">
                  <c:v>44805</c:v>
                </c:pt>
                <c:pt idx="228">
                  <c:v>44896</c:v>
                </c:pt>
                <c:pt idx="229">
                  <c:v>44986</c:v>
                </c:pt>
                <c:pt idx="230">
                  <c:v>45078</c:v>
                </c:pt>
                <c:pt idx="231">
                  <c:v>45170</c:v>
                </c:pt>
                <c:pt idx="232">
                  <c:v>45261</c:v>
                </c:pt>
                <c:pt idx="233">
                  <c:v>45352</c:v>
                </c:pt>
                <c:pt idx="234">
                  <c:v>45444</c:v>
                </c:pt>
                <c:pt idx="235">
                  <c:v>45536</c:v>
                </c:pt>
                <c:pt idx="236">
                  <c:v>45627</c:v>
                </c:pt>
                <c:pt idx="237">
                  <c:v>45717</c:v>
                </c:pt>
                <c:pt idx="238">
                  <c:v>45809</c:v>
                </c:pt>
                <c:pt idx="239">
                  <c:v>45901</c:v>
                </c:pt>
                <c:pt idx="240">
                  <c:v>45992</c:v>
                </c:pt>
                <c:pt idx="241">
                  <c:v>46082</c:v>
                </c:pt>
                <c:pt idx="242">
                  <c:v>46174</c:v>
                </c:pt>
              </c:numCache>
            </c:numRef>
          </c:cat>
          <c:val>
            <c:numRef>
              <c:f>Historical!$B$3:$B$245</c:f>
              <c:numCache>
                <c:formatCode>"$"#,##0_);[Red]\("$"#,##0\)</c:formatCode>
                <c:ptCount val="243"/>
                <c:pt idx="0">
                  <c:v>13521.995801248597</c:v>
                </c:pt>
                <c:pt idx="1">
                  <c:v>13493.899406739274</c:v>
                </c:pt>
                <c:pt idx="2">
                  <c:v>13722.669790810804</c:v>
                </c:pt>
                <c:pt idx="3">
                  <c:v>13861.101250093549</c:v>
                </c:pt>
                <c:pt idx="4">
                  <c:v>13549.127533489574</c:v>
                </c:pt>
                <c:pt idx="5">
                  <c:v>13211.650861137919</c:v>
                </c:pt>
                <c:pt idx="6">
                  <c:v>12917.414326643955</c:v>
                </c:pt>
                <c:pt idx="7">
                  <c:v>12729.596037260966</c:v>
                </c:pt>
                <c:pt idx="8">
                  <c:v>12782.807583590999</c:v>
                </c:pt>
                <c:pt idx="9">
                  <c:v>12968.551121964672</c:v>
                </c:pt>
                <c:pt idx="10">
                  <c:v>12754.211891525692</c:v>
                </c:pt>
                <c:pt idx="11">
                  <c:v>12786.864982176972</c:v>
                </c:pt>
                <c:pt idx="12">
                  <c:v>13028.234146326095</c:v>
                </c:pt>
                <c:pt idx="13">
                  <c:v>12833.600202926522</c:v>
                </c:pt>
                <c:pt idx="14">
                  <c:v>12998.310225810899</c:v>
                </c:pt>
                <c:pt idx="15">
                  <c:v>13178.071888610986</c:v>
                </c:pt>
                <c:pt idx="16">
                  <c:v>13445.249404100283</c:v>
                </c:pt>
                <c:pt idx="17">
                  <c:v>13934.386497193613</c:v>
                </c:pt>
                <c:pt idx="18">
                  <c:v>13985.90140134313</c:v>
                </c:pt>
                <c:pt idx="19">
                  <c:v>13768.265837524867</c:v>
                </c:pt>
                <c:pt idx="20">
                  <c:v>13622.184945782541</c:v>
                </c:pt>
                <c:pt idx="21">
                  <c:v>13547.692658959768</c:v>
                </c:pt>
                <c:pt idx="22">
                  <c:v>13441.095054532565</c:v>
                </c:pt>
                <c:pt idx="23">
                  <c:v>13438.390122141916</c:v>
                </c:pt>
                <c:pt idx="24">
                  <c:v>13292.357705890463</c:v>
                </c:pt>
                <c:pt idx="25">
                  <c:v>13419.673735116296</c:v>
                </c:pt>
                <c:pt idx="26">
                  <c:v>13953.97059550584</c:v>
                </c:pt>
                <c:pt idx="27">
                  <c:v>14238.512031825436</c:v>
                </c:pt>
                <c:pt idx="28">
                  <c:v>14505.190249758751</c:v>
                </c:pt>
                <c:pt idx="29">
                  <c:v>14825.797451287002</c:v>
                </c:pt>
                <c:pt idx="30">
                  <c:v>14957.321153120509</c:v>
                </c:pt>
                <c:pt idx="31">
                  <c:v>15228.754816708353</c:v>
                </c:pt>
                <c:pt idx="32">
                  <c:v>15705.806969927331</c:v>
                </c:pt>
                <c:pt idx="33">
                  <c:v>16072.03445591508</c:v>
                </c:pt>
                <c:pt idx="34">
                  <c:v>16098.972286192569</c:v>
                </c:pt>
                <c:pt idx="35">
                  <c:v>16090.944744904191</c:v>
                </c:pt>
                <c:pt idx="36">
                  <c:v>15529.792462571639</c:v>
                </c:pt>
                <c:pt idx="37">
                  <c:v>15111.289007227682</c:v>
                </c:pt>
                <c:pt idx="38">
                  <c:v>15034.818920377338</c:v>
                </c:pt>
                <c:pt idx="39">
                  <c:v>15132.419473698725</c:v>
                </c:pt>
                <c:pt idx="40">
                  <c:v>15109.825047403354</c:v>
                </c:pt>
                <c:pt idx="41">
                  <c:v>14730.770946530911</c:v>
                </c:pt>
                <c:pt idx="42">
                  <c:v>14826.151322370366</c:v>
                </c:pt>
                <c:pt idx="43">
                  <c:v>14738.725774582983</c:v>
                </c:pt>
                <c:pt idx="44">
                  <c:v>15402.229208342362</c:v>
                </c:pt>
                <c:pt idx="45">
                  <c:v>15196.484682434962</c:v>
                </c:pt>
                <c:pt idx="46">
                  <c:v>14389.823429032833</c:v>
                </c:pt>
                <c:pt idx="47">
                  <c:v>14273.341672016861</c:v>
                </c:pt>
                <c:pt idx="48">
                  <c:v>13466.714351458339</c:v>
                </c:pt>
                <c:pt idx="49">
                  <c:v>13544.721111369321</c:v>
                </c:pt>
                <c:pt idx="50">
                  <c:v>14067.917084349216</c:v>
                </c:pt>
                <c:pt idx="51">
                  <c:v>14250.315813852731</c:v>
                </c:pt>
                <c:pt idx="52">
                  <c:v>14390.846261890227</c:v>
                </c:pt>
                <c:pt idx="53">
                  <c:v>14161.949841542431</c:v>
                </c:pt>
                <c:pt idx="54">
                  <c:v>14008.495827638499</c:v>
                </c:pt>
                <c:pt idx="55">
                  <c:v>13388.862713118146</c:v>
                </c:pt>
                <c:pt idx="56">
                  <c:v>13842.229741497136</c:v>
                </c:pt>
                <c:pt idx="57">
                  <c:v>13995.048726470648</c:v>
                </c:pt>
                <c:pt idx="58">
                  <c:v>13761.7846643953</c:v>
                </c:pt>
                <c:pt idx="59">
                  <c:v>13883.13820824389</c:v>
                </c:pt>
                <c:pt idx="60">
                  <c:v>13973.370486952756</c:v>
                </c:pt>
                <c:pt idx="61">
                  <c:v>14185.533167851589</c:v>
                </c:pt>
                <c:pt idx="62">
                  <c:v>14513.004498887294</c:v>
                </c:pt>
                <c:pt idx="63">
                  <c:v>15001.37083167576</c:v>
                </c:pt>
                <c:pt idx="64">
                  <c:v>14720.920726785751</c:v>
                </c:pt>
                <c:pt idx="65">
                  <c:v>14815.636988400262</c:v>
                </c:pt>
                <c:pt idx="66">
                  <c:v>14605.461802627176</c:v>
                </c:pt>
                <c:pt idx="67">
                  <c:v>14030.702450006895</c:v>
                </c:pt>
                <c:pt idx="68">
                  <c:v>13659.671042873744</c:v>
                </c:pt>
                <c:pt idx="69">
                  <c:v>13844.42568123363</c:v>
                </c:pt>
                <c:pt idx="70">
                  <c:v>13881.596687634166</c:v>
                </c:pt>
                <c:pt idx="71">
                  <c:v>14085.416736553952</c:v>
                </c:pt>
                <c:pt idx="72">
                  <c:v>14687.913765051107</c:v>
                </c:pt>
                <c:pt idx="73">
                  <c:v>14849.661935443213</c:v>
                </c:pt>
                <c:pt idx="74">
                  <c:v>14854.228326683342</c:v>
                </c:pt>
                <c:pt idx="75">
                  <c:v>15355.876943970698</c:v>
                </c:pt>
                <c:pt idx="76">
                  <c:v>15003.057778758101</c:v>
                </c:pt>
                <c:pt idx="77">
                  <c:v>14631.973048584992</c:v>
                </c:pt>
                <c:pt idx="78">
                  <c:v>14795.26758713591</c:v>
                </c:pt>
                <c:pt idx="79">
                  <c:v>14694.666400929556</c:v>
                </c:pt>
                <c:pt idx="80">
                  <c:v>14533.286644268075</c:v>
                </c:pt>
                <c:pt idx="81">
                  <c:v>14481.611770998683</c:v>
                </c:pt>
                <c:pt idx="82">
                  <c:v>14637.45077905351</c:v>
                </c:pt>
                <c:pt idx="83">
                  <c:v>16003.713099080293</c:v>
                </c:pt>
                <c:pt idx="84">
                  <c:v>13833.407202158458</c:v>
                </c:pt>
                <c:pt idx="85">
                  <c:v>14547.034293479333</c:v>
                </c:pt>
                <c:pt idx="86">
                  <c:v>14591.025801445538</c:v>
                </c:pt>
                <c:pt idx="87">
                  <c:v>14559.424628946177</c:v>
                </c:pt>
                <c:pt idx="88">
                  <c:v>14482.178934241882</c:v>
                </c:pt>
                <c:pt idx="89">
                  <c:v>14228.060715993463</c:v>
                </c:pt>
                <c:pt idx="90">
                  <c:v>13506.06675494811</c:v>
                </c:pt>
                <c:pt idx="91">
                  <c:v>13848.177684227112</c:v>
                </c:pt>
                <c:pt idx="92">
                  <c:v>14104.952359375309</c:v>
                </c:pt>
                <c:pt idx="93">
                  <c:v>14200.880508261615</c:v>
                </c:pt>
                <c:pt idx="94">
                  <c:v>14556.850580380882</c:v>
                </c:pt>
                <c:pt idx="95">
                  <c:v>13375.420459499383</c:v>
                </c:pt>
                <c:pt idx="96">
                  <c:v>13710.744820056327</c:v>
                </c:pt>
                <c:pt idx="97">
                  <c:v>13885.120855820551</c:v>
                </c:pt>
                <c:pt idx="98">
                  <c:v>13832.641289402683</c:v>
                </c:pt>
                <c:pt idx="99">
                  <c:v>13765.866300726708</c:v>
                </c:pt>
                <c:pt idx="100">
                  <c:v>13538.574419126771</c:v>
                </c:pt>
                <c:pt idx="101">
                  <c:v>13046.005261279714</c:v>
                </c:pt>
                <c:pt idx="102">
                  <c:v>13122.552908915455</c:v>
                </c:pt>
                <c:pt idx="103">
                  <c:v>13175.531772889302</c:v>
                </c:pt>
                <c:pt idx="104">
                  <c:v>12805.014205959393</c:v>
                </c:pt>
                <c:pt idx="105">
                  <c:v>13208.364222856808</c:v>
                </c:pt>
                <c:pt idx="106">
                  <c:v>13172.846230695</c:v>
                </c:pt>
                <c:pt idx="107">
                  <c:v>13118.442187289522</c:v>
                </c:pt>
                <c:pt idx="108">
                  <c:v>13057.881756543318</c:v>
                </c:pt>
                <c:pt idx="109">
                  <c:v>13193.055662839475</c:v>
                </c:pt>
                <c:pt idx="110">
                  <c:v>13319.135567048073</c:v>
                </c:pt>
                <c:pt idx="111">
                  <c:v>13599.120307225714</c:v>
                </c:pt>
                <c:pt idx="112">
                  <c:v>13401.694175551924</c:v>
                </c:pt>
                <c:pt idx="113">
                  <c:v>13891.204529924968</c:v>
                </c:pt>
                <c:pt idx="114">
                  <c:v>14259.249846820412</c:v>
                </c:pt>
                <c:pt idx="115">
                  <c:v>14675.266509482643</c:v>
                </c:pt>
                <c:pt idx="116">
                  <c:v>14066.298002954094</c:v>
                </c:pt>
                <c:pt idx="117">
                  <c:v>14603.188302105285</c:v>
                </c:pt>
                <c:pt idx="118">
                  <c:v>14866.817411662763</c:v>
                </c:pt>
                <c:pt idx="119">
                  <c:v>15083.633739685292</c:v>
                </c:pt>
                <c:pt idx="120">
                  <c:v>15671.27787777931</c:v>
                </c:pt>
                <c:pt idx="121">
                  <c:v>15484.710256060818</c:v>
                </c:pt>
                <c:pt idx="122">
                  <c:v>15356.802825846351</c:v>
                </c:pt>
                <c:pt idx="123">
                  <c:v>15348.164493372986</c:v>
                </c:pt>
                <c:pt idx="124">
                  <c:v>15629.264169840677</c:v>
                </c:pt>
                <c:pt idx="125">
                  <c:v>15076.469062134433</c:v>
                </c:pt>
                <c:pt idx="126">
                  <c:v>15329.031217125865</c:v>
                </c:pt>
                <c:pt idx="127">
                  <c:v>15379.877159501351</c:v>
                </c:pt>
                <c:pt idx="128">
                  <c:v>15495.127639049178</c:v>
                </c:pt>
                <c:pt idx="129">
                  <c:v>15269.348192764443</c:v>
                </c:pt>
                <c:pt idx="130">
                  <c:v>15084.486908324636</c:v>
                </c:pt>
                <c:pt idx="131">
                  <c:v>15074.95662681923</c:v>
                </c:pt>
                <c:pt idx="132">
                  <c:v>15354.655361600726</c:v>
                </c:pt>
                <c:pt idx="133">
                  <c:v>15463.419820469899</c:v>
                </c:pt>
                <c:pt idx="134">
                  <c:v>15719.525533844064</c:v>
                </c:pt>
                <c:pt idx="135">
                  <c:v>16006.548915296296</c:v>
                </c:pt>
                <c:pt idx="136">
                  <c:v>16059.678053291846</c:v>
                </c:pt>
                <c:pt idx="137">
                  <c:v>16082.694216357801</c:v>
                </c:pt>
                <c:pt idx="138">
                  <c:v>15912.574328692126</c:v>
                </c:pt>
                <c:pt idx="139">
                  <c:v>15972.921467278493</c:v>
                </c:pt>
                <c:pt idx="140">
                  <c:v>16037.112712291</c:v>
                </c:pt>
                <c:pt idx="141">
                  <c:v>16044.825162888712</c:v>
                </c:pt>
                <c:pt idx="142">
                  <c:v>16228.615138980247</c:v>
                </c:pt>
                <c:pt idx="143">
                  <c:v>16227.219044843141</c:v>
                </c:pt>
                <c:pt idx="144">
                  <c:v>16430.273181007153</c:v>
                </c:pt>
                <c:pt idx="145">
                  <c:v>16613.282701695651</c:v>
                </c:pt>
                <c:pt idx="146">
                  <c:v>16863.750715481423</c:v>
                </c:pt>
                <c:pt idx="147">
                  <c:v>16992.792472182289</c:v>
                </c:pt>
                <c:pt idx="148">
                  <c:v>16942.387656773739</c:v>
                </c:pt>
                <c:pt idx="149">
                  <c:v>16783.509235441245</c:v>
                </c:pt>
                <c:pt idx="150">
                  <c:v>17072.849745357151</c:v>
                </c:pt>
                <c:pt idx="151">
                  <c:v>17235.533492723083</c:v>
                </c:pt>
                <c:pt idx="152">
                  <c:v>17656.034138290961</c:v>
                </c:pt>
                <c:pt idx="153">
                  <c:v>17974.66353979164</c:v>
                </c:pt>
                <c:pt idx="154">
                  <c:v>18091.135601709437</c:v>
                </c:pt>
                <c:pt idx="155">
                  <c:v>18541.986752112178</c:v>
                </c:pt>
                <c:pt idx="156">
                  <c:v>18693.409642948583</c:v>
                </c:pt>
                <c:pt idx="157">
                  <c:v>18749.902980010636</c:v>
                </c:pt>
                <c:pt idx="158">
                  <c:v>18898.480359532859</c:v>
                </c:pt>
                <c:pt idx="159">
                  <c:v>19184.587554207617</c:v>
                </c:pt>
                <c:pt idx="160">
                  <c:v>18905.383269433012</c:v>
                </c:pt>
                <c:pt idx="161">
                  <c:v>19190.390070464979</c:v>
                </c:pt>
                <c:pt idx="162">
                  <c:v>19178.30997813971</c:v>
                </c:pt>
                <c:pt idx="163">
                  <c:v>19304.268693621128</c:v>
                </c:pt>
                <c:pt idx="164">
                  <c:v>19813.198329637435</c:v>
                </c:pt>
                <c:pt idx="165">
                  <c:v>20264.766917305082</c:v>
                </c:pt>
                <c:pt idx="166">
                  <c:v>20272.416349764662</c:v>
                </c:pt>
                <c:pt idx="167">
                  <c:v>19994.254288043801</c:v>
                </c:pt>
                <c:pt idx="168">
                  <c:v>19787.908666049592</c:v>
                </c:pt>
                <c:pt idx="169">
                  <c:v>19854.194052267761</c:v>
                </c:pt>
                <c:pt idx="170">
                  <c:v>19159.986242590152</c:v>
                </c:pt>
                <c:pt idx="171">
                  <c:v>18945.089544006147</c:v>
                </c:pt>
                <c:pt idx="172">
                  <c:v>18737.386608267523</c:v>
                </c:pt>
                <c:pt idx="173">
                  <c:v>18149.126831439433</c:v>
                </c:pt>
                <c:pt idx="174">
                  <c:v>18332.359339385945</c:v>
                </c:pt>
                <c:pt idx="175">
                  <c:v>18459.224546546666</c:v>
                </c:pt>
                <c:pt idx="176">
                  <c:v>18554.915165527702</c:v>
                </c:pt>
                <c:pt idx="177">
                  <c:v>18579.531019792426</c:v>
                </c:pt>
                <c:pt idx="178">
                  <c:v>18689.168037497297</c:v>
                </c:pt>
                <c:pt idx="179">
                  <c:v>18619.217904169211</c:v>
                </c:pt>
                <c:pt idx="180">
                  <c:v>18327.928679520257</c:v>
                </c:pt>
                <c:pt idx="181">
                  <c:v>18541.880106032262</c:v>
                </c:pt>
                <c:pt idx="182">
                  <c:v>18650.940265395751</c:v>
                </c:pt>
                <c:pt idx="183">
                  <c:v>18984.921854855547</c:v>
                </c:pt>
                <c:pt idx="184">
                  <c:v>19172.061487366329</c:v>
                </c:pt>
                <c:pt idx="185">
                  <c:v>19229.824882289227</c:v>
                </c:pt>
                <c:pt idx="186">
                  <c:v>19396.546638044787</c:v>
                </c:pt>
                <c:pt idx="187">
                  <c:v>19334.362278354376</c:v>
                </c:pt>
                <c:pt idx="188">
                  <c:v>19669.134018315381</c:v>
                </c:pt>
                <c:pt idx="189">
                  <c:v>19785.455806211477</c:v>
                </c:pt>
                <c:pt idx="190">
                  <c:v>20058.838184532371</c:v>
                </c:pt>
                <c:pt idx="191">
                  <c:v>20115.287893652639</c:v>
                </c:pt>
                <c:pt idx="192">
                  <c:v>20217.474228410501</c:v>
                </c:pt>
                <c:pt idx="193">
                  <c:v>20237.35402721705</c:v>
                </c:pt>
                <c:pt idx="194">
                  <c:v>20456.196630758022</c:v>
                </c:pt>
                <c:pt idx="195">
                  <c:v>20730.097696831246</c:v>
                </c:pt>
                <c:pt idx="196">
                  <c:v>20999.587493235129</c:v>
                </c:pt>
                <c:pt idx="197">
                  <c:v>21268.287139137799</c:v>
                </c:pt>
                <c:pt idx="198">
                  <c:v>21148.2618237391</c:v>
                </c:pt>
                <c:pt idx="199">
                  <c:v>21491.429518719106</c:v>
                </c:pt>
                <c:pt idx="200">
                  <c:v>21656.944234751958</c:v>
                </c:pt>
                <c:pt idx="201">
                  <c:v>21877.808266262287</c:v>
                </c:pt>
                <c:pt idx="202">
                  <c:v>21972.592393564017</c:v>
                </c:pt>
                <c:pt idx="203">
                  <c:v>22143.007981724015</c:v>
                </c:pt>
                <c:pt idx="204">
                  <c:v>22166.373168324244</c:v>
                </c:pt>
                <c:pt idx="205">
                  <c:v>22617.13706284342</c:v>
                </c:pt>
                <c:pt idx="206">
                  <c:v>22740.885295941076</c:v>
                </c:pt>
                <c:pt idx="207">
                  <c:v>22689.801823660324</c:v>
                </c:pt>
                <c:pt idx="208">
                  <c:v>22906.293365894009</c:v>
                </c:pt>
                <c:pt idx="209">
                  <c:v>22894.033914252515</c:v>
                </c:pt>
                <c:pt idx="210">
                  <c:v>22983.408176772951</c:v>
                </c:pt>
                <c:pt idx="211">
                  <c:v>22865.273405518248</c:v>
                </c:pt>
                <c:pt idx="212">
                  <c:v>23302.255717982553</c:v>
                </c:pt>
                <c:pt idx="213">
                  <c:v>23354.076017724561</c:v>
                </c:pt>
                <c:pt idx="214">
                  <c:v>23228.461478228335</c:v>
                </c:pt>
                <c:pt idx="215">
                  <c:v>23460.644536857242</c:v>
                </c:pt>
                <c:pt idx="216">
                  <c:v>23645.762741398667</c:v>
                </c:pt>
                <c:pt idx="217">
                  <c:v>23441.981472871576</c:v>
                </c:pt>
                <c:pt idx="218">
                  <c:v>19492.469939382005</c:v>
                </c:pt>
                <c:pt idx="219">
                  <c:v>24797.845800106348</c:v>
                </c:pt>
                <c:pt idx="220">
                  <c:v>24421.637210548088</c:v>
                </c:pt>
                <c:pt idx="221">
                  <c:v>24803.507737440184</c:v>
                </c:pt>
                <c:pt idx="222">
                  <c:v>25797.638256691025</c:v>
                </c:pt>
                <c:pt idx="223">
                  <c:v>23399.153376686296</c:v>
                </c:pt>
                <c:pt idx="224">
                  <c:v>25455.095895543262</c:v>
                </c:pt>
                <c:pt idx="225">
                  <c:v>25321.885246627411</c:v>
                </c:pt>
                <c:pt idx="226">
                  <c:v>24805.049258049909</c:v>
                </c:pt>
                <c:pt idx="227">
                  <c:v>24476.642350040376</c:v>
                </c:pt>
                <c:pt idx="228">
                  <c:v>24315.320763967939</c:v>
                </c:pt>
                <c:pt idx="229">
                  <c:v>23957.969140358826</c:v>
                </c:pt>
                <c:pt idx="230">
                  <c:v>23439.659496858818</c:v>
                </c:pt>
                <c:pt idx="231">
                  <c:v>23033.362170116394</c:v>
                </c:pt>
                <c:pt idx="232">
                  <c:v>22676.883105342975</c:v>
                </c:pt>
                <c:pt idx="233">
                  <c:v>22343.368263469525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1-47CA-AF20-3D19DA80A5C3}"/>
            </c:ext>
          </c:extLst>
        </c:ser>
        <c:ser>
          <c:idx val="1"/>
          <c:order val="1"/>
          <c:tx>
            <c:strRef>
              <c:f>Historical!$C$2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Historical!$A$3:$A$245</c:f>
              <c:numCache>
                <c:formatCode>mmm\-yy</c:formatCode>
                <c:ptCount val="243"/>
                <c:pt idx="0">
                  <c:v>24077</c:v>
                </c:pt>
                <c:pt idx="1">
                  <c:v>24167</c:v>
                </c:pt>
                <c:pt idx="2">
                  <c:v>24259</c:v>
                </c:pt>
                <c:pt idx="3">
                  <c:v>24351</c:v>
                </c:pt>
                <c:pt idx="4">
                  <c:v>24442</c:v>
                </c:pt>
                <c:pt idx="5">
                  <c:v>24532</c:v>
                </c:pt>
                <c:pt idx="6">
                  <c:v>24624</c:v>
                </c:pt>
                <c:pt idx="7">
                  <c:v>24716</c:v>
                </c:pt>
                <c:pt idx="8">
                  <c:v>24807</c:v>
                </c:pt>
                <c:pt idx="9">
                  <c:v>24898</c:v>
                </c:pt>
                <c:pt idx="10">
                  <c:v>24990</c:v>
                </c:pt>
                <c:pt idx="11">
                  <c:v>25082</c:v>
                </c:pt>
                <c:pt idx="12">
                  <c:v>25173</c:v>
                </c:pt>
                <c:pt idx="13">
                  <c:v>25263</c:v>
                </c:pt>
                <c:pt idx="14">
                  <c:v>25355</c:v>
                </c:pt>
                <c:pt idx="15">
                  <c:v>25447</c:v>
                </c:pt>
                <c:pt idx="16">
                  <c:v>25538</c:v>
                </c:pt>
                <c:pt idx="17">
                  <c:v>25628</c:v>
                </c:pt>
                <c:pt idx="18">
                  <c:v>25720</c:v>
                </c:pt>
                <c:pt idx="19">
                  <c:v>25812</c:v>
                </c:pt>
                <c:pt idx="20">
                  <c:v>25903</c:v>
                </c:pt>
                <c:pt idx="21">
                  <c:v>25993</c:v>
                </c:pt>
                <c:pt idx="22">
                  <c:v>26085</c:v>
                </c:pt>
                <c:pt idx="23">
                  <c:v>26177</c:v>
                </c:pt>
                <c:pt idx="24">
                  <c:v>26268</c:v>
                </c:pt>
                <c:pt idx="25">
                  <c:v>26359</c:v>
                </c:pt>
                <c:pt idx="26">
                  <c:v>26451</c:v>
                </c:pt>
                <c:pt idx="27">
                  <c:v>26543</c:v>
                </c:pt>
                <c:pt idx="28">
                  <c:v>26634</c:v>
                </c:pt>
                <c:pt idx="29">
                  <c:v>26724</c:v>
                </c:pt>
                <c:pt idx="30">
                  <c:v>26816</c:v>
                </c:pt>
                <c:pt idx="31">
                  <c:v>26908</c:v>
                </c:pt>
                <c:pt idx="32">
                  <c:v>26999</c:v>
                </c:pt>
                <c:pt idx="33">
                  <c:v>27089</c:v>
                </c:pt>
                <c:pt idx="34">
                  <c:v>27181</c:v>
                </c:pt>
                <c:pt idx="35">
                  <c:v>27273</c:v>
                </c:pt>
                <c:pt idx="36">
                  <c:v>27364</c:v>
                </c:pt>
                <c:pt idx="37">
                  <c:v>27454</c:v>
                </c:pt>
                <c:pt idx="38">
                  <c:v>27546</c:v>
                </c:pt>
                <c:pt idx="39">
                  <c:v>27638</c:v>
                </c:pt>
                <c:pt idx="40">
                  <c:v>27729</c:v>
                </c:pt>
                <c:pt idx="41">
                  <c:v>27820</c:v>
                </c:pt>
                <c:pt idx="42">
                  <c:v>27912</c:v>
                </c:pt>
                <c:pt idx="43">
                  <c:v>28004</c:v>
                </c:pt>
                <c:pt idx="44">
                  <c:v>28095</c:v>
                </c:pt>
                <c:pt idx="45">
                  <c:v>28185</c:v>
                </c:pt>
                <c:pt idx="46">
                  <c:v>28277</c:v>
                </c:pt>
                <c:pt idx="47">
                  <c:v>28369</c:v>
                </c:pt>
                <c:pt idx="48">
                  <c:v>28460</c:v>
                </c:pt>
                <c:pt idx="49">
                  <c:v>28550</c:v>
                </c:pt>
                <c:pt idx="50">
                  <c:v>28642</c:v>
                </c:pt>
                <c:pt idx="51">
                  <c:v>28734</c:v>
                </c:pt>
                <c:pt idx="52">
                  <c:v>28825</c:v>
                </c:pt>
                <c:pt idx="53">
                  <c:v>28915</c:v>
                </c:pt>
                <c:pt idx="54">
                  <c:v>29007</c:v>
                </c:pt>
                <c:pt idx="55">
                  <c:v>29099</c:v>
                </c:pt>
                <c:pt idx="56">
                  <c:v>29190</c:v>
                </c:pt>
                <c:pt idx="57">
                  <c:v>29281</c:v>
                </c:pt>
                <c:pt idx="58">
                  <c:v>29373</c:v>
                </c:pt>
                <c:pt idx="59">
                  <c:v>29465</c:v>
                </c:pt>
                <c:pt idx="60">
                  <c:v>29556</c:v>
                </c:pt>
                <c:pt idx="61">
                  <c:v>29646</c:v>
                </c:pt>
                <c:pt idx="62">
                  <c:v>29738</c:v>
                </c:pt>
                <c:pt idx="63">
                  <c:v>29830</c:v>
                </c:pt>
                <c:pt idx="64">
                  <c:v>29921</c:v>
                </c:pt>
                <c:pt idx="65">
                  <c:v>30011</c:v>
                </c:pt>
                <c:pt idx="66">
                  <c:v>30103</c:v>
                </c:pt>
                <c:pt idx="67">
                  <c:v>30195</c:v>
                </c:pt>
                <c:pt idx="68">
                  <c:v>30286</c:v>
                </c:pt>
                <c:pt idx="69">
                  <c:v>30376</c:v>
                </c:pt>
                <c:pt idx="70">
                  <c:v>30468</c:v>
                </c:pt>
                <c:pt idx="71">
                  <c:v>30560</c:v>
                </c:pt>
                <c:pt idx="72">
                  <c:v>30651</c:v>
                </c:pt>
                <c:pt idx="73">
                  <c:v>30742</c:v>
                </c:pt>
                <c:pt idx="74">
                  <c:v>30834</c:v>
                </c:pt>
                <c:pt idx="75">
                  <c:v>30926</c:v>
                </c:pt>
                <c:pt idx="76">
                  <c:v>31017</c:v>
                </c:pt>
                <c:pt idx="77">
                  <c:v>31107</c:v>
                </c:pt>
                <c:pt idx="78">
                  <c:v>31199</c:v>
                </c:pt>
                <c:pt idx="79">
                  <c:v>31291</c:v>
                </c:pt>
                <c:pt idx="80">
                  <c:v>31382</c:v>
                </c:pt>
                <c:pt idx="81">
                  <c:v>31472</c:v>
                </c:pt>
                <c:pt idx="82">
                  <c:v>31564</c:v>
                </c:pt>
                <c:pt idx="83">
                  <c:v>31656</c:v>
                </c:pt>
                <c:pt idx="84">
                  <c:v>31747</c:v>
                </c:pt>
                <c:pt idx="85">
                  <c:v>31837</c:v>
                </c:pt>
                <c:pt idx="86">
                  <c:v>31929</c:v>
                </c:pt>
                <c:pt idx="87">
                  <c:v>32021</c:v>
                </c:pt>
                <c:pt idx="88">
                  <c:v>32112</c:v>
                </c:pt>
                <c:pt idx="89">
                  <c:v>32203</c:v>
                </c:pt>
                <c:pt idx="90">
                  <c:v>32295</c:v>
                </c:pt>
                <c:pt idx="91">
                  <c:v>32387</c:v>
                </c:pt>
                <c:pt idx="92">
                  <c:v>32478</c:v>
                </c:pt>
                <c:pt idx="93">
                  <c:v>32568</c:v>
                </c:pt>
                <c:pt idx="94">
                  <c:v>32660</c:v>
                </c:pt>
                <c:pt idx="95">
                  <c:v>32752</c:v>
                </c:pt>
                <c:pt idx="96">
                  <c:v>32843</c:v>
                </c:pt>
                <c:pt idx="97">
                  <c:v>32933</c:v>
                </c:pt>
                <c:pt idx="98">
                  <c:v>33025</c:v>
                </c:pt>
                <c:pt idx="99">
                  <c:v>33117</c:v>
                </c:pt>
                <c:pt idx="100">
                  <c:v>33208</c:v>
                </c:pt>
                <c:pt idx="101">
                  <c:v>33298</c:v>
                </c:pt>
                <c:pt idx="102">
                  <c:v>33390</c:v>
                </c:pt>
                <c:pt idx="103">
                  <c:v>33482</c:v>
                </c:pt>
                <c:pt idx="104">
                  <c:v>33573</c:v>
                </c:pt>
                <c:pt idx="105">
                  <c:v>33664</c:v>
                </c:pt>
                <c:pt idx="106">
                  <c:v>33756</c:v>
                </c:pt>
                <c:pt idx="107">
                  <c:v>33848</c:v>
                </c:pt>
                <c:pt idx="108">
                  <c:v>33939</c:v>
                </c:pt>
                <c:pt idx="109">
                  <c:v>34029</c:v>
                </c:pt>
                <c:pt idx="110">
                  <c:v>34121</c:v>
                </c:pt>
                <c:pt idx="111">
                  <c:v>34213</c:v>
                </c:pt>
                <c:pt idx="112">
                  <c:v>34304</c:v>
                </c:pt>
                <c:pt idx="113">
                  <c:v>34394</c:v>
                </c:pt>
                <c:pt idx="114">
                  <c:v>34486</c:v>
                </c:pt>
                <c:pt idx="115">
                  <c:v>34578</c:v>
                </c:pt>
                <c:pt idx="116">
                  <c:v>34669</c:v>
                </c:pt>
                <c:pt idx="117">
                  <c:v>34759</c:v>
                </c:pt>
                <c:pt idx="118">
                  <c:v>34851</c:v>
                </c:pt>
                <c:pt idx="119">
                  <c:v>34943</c:v>
                </c:pt>
                <c:pt idx="120">
                  <c:v>35034</c:v>
                </c:pt>
                <c:pt idx="121">
                  <c:v>35125</c:v>
                </c:pt>
                <c:pt idx="122">
                  <c:v>35217</c:v>
                </c:pt>
                <c:pt idx="123">
                  <c:v>35309</c:v>
                </c:pt>
                <c:pt idx="124">
                  <c:v>35400</c:v>
                </c:pt>
                <c:pt idx="125">
                  <c:v>35490</c:v>
                </c:pt>
                <c:pt idx="126">
                  <c:v>35582</c:v>
                </c:pt>
                <c:pt idx="127">
                  <c:v>35674</c:v>
                </c:pt>
                <c:pt idx="128">
                  <c:v>35765</c:v>
                </c:pt>
                <c:pt idx="129">
                  <c:v>35855</c:v>
                </c:pt>
                <c:pt idx="130">
                  <c:v>35947</c:v>
                </c:pt>
                <c:pt idx="131">
                  <c:v>36039</c:v>
                </c:pt>
                <c:pt idx="132">
                  <c:v>36130</c:v>
                </c:pt>
                <c:pt idx="133">
                  <c:v>36220</c:v>
                </c:pt>
                <c:pt idx="134">
                  <c:v>36312</c:v>
                </c:pt>
                <c:pt idx="135">
                  <c:v>36404</c:v>
                </c:pt>
                <c:pt idx="136">
                  <c:v>36495</c:v>
                </c:pt>
                <c:pt idx="137">
                  <c:v>36586</c:v>
                </c:pt>
                <c:pt idx="138">
                  <c:v>36678</c:v>
                </c:pt>
                <c:pt idx="139">
                  <c:v>36770</c:v>
                </c:pt>
                <c:pt idx="140">
                  <c:v>36861</c:v>
                </c:pt>
                <c:pt idx="141">
                  <c:v>36951</c:v>
                </c:pt>
                <c:pt idx="142">
                  <c:v>37043</c:v>
                </c:pt>
                <c:pt idx="143">
                  <c:v>37135</c:v>
                </c:pt>
                <c:pt idx="144">
                  <c:v>37226</c:v>
                </c:pt>
                <c:pt idx="145">
                  <c:v>37316</c:v>
                </c:pt>
                <c:pt idx="146">
                  <c:v>37408</c:v>
                </c:pt>
                <c:pt idx="147">
                  <c:v>37500</c:v>
                </c:pt>
                <c:pt idx="148">
                  <c:v>37591</c:v>
                </c:pt>
                <c:pt idx="149">
                  <c:v>37681</c:v>
                </c:pt>
                <c:pt idx="150">
                  <c:v>37773</c:v>
                </c:pt>
                <c:pt idx="151">
                  <c:v>37865</c:v>
                </c:pt>
                <c:pt idx="152">
                  <c:v>37956</c:v>
                </c:pt>
                <c:pt idx="153">
                  <c:v>38047</c:v>
                </c:pt>
                <c:pt idx="154">
                  <c:v>38139</c:v>
                </c:pt>
                <c:pt idx="155">
                  <c:v>38231</c:v>
                </c:pt>
                <c:pt idx="156">
                  <c:v>38322</c:v>
                </c:pt>
                <c:pt idx="157">
                  <c:v>38412</c:v>
                </c:pt>
                <c:pt idx="158">
                  <c:v>38504</c:v>
                </c:pt>
                <c:pt idx="159">
                  <c:v>38596</c:v>
                </c:pt>
                <c:pt idx="160">
                  <c:v>38687</c:v>
                </c:pt>
                <c:pt idx="161">
                  <c:v>38777</c:v>
                </c:pt>
                <c:pt idx="162">
                  <c:v>38869</c:v>
                </c:pt>
                <c:pt idx="163">
                  <c:v>38961</c:v>
                </c:pt>
                <c:pt idx="164">
                  <c:v>39052</c:v>
                </c:pt>
                <c:pt idx="165">
                  <c:v>39142</c:v>
                </c:pt>
                <c:pt idx="166">
                  <c:v>39234</c:v>
                </c:pt>
                <c:pt idx="167">
                  <c:v>39326</c:v>
                </c:pt>
                <c:pt idx="168">
                  <c:v>39417</c:v>
                </c:pt>
                <c:pt idx="169">
                  <c:v>39508</c:v>
                </c:pt>
                <c:pt idx="170">
                  <c:v>39600</c:v>
                </c:pt>
                <c:pt idx="171">
                  <c:v>39692</c:v>
                </c:pt>
                <c:pt idx="172">
                  <c:v>39783</c:v>
                </c:pt>
                <c:pt idx="173">
                  <c:v>39873</c:v>
                </c:pt>
                <c:pt idx="174">
                  <c:v>39965</c:v>
                </c:pt>
                <c:pt idx="175">
                  <c:v>40057</c:v>
                </c:pt>
                <c:pt idx="176">
                  <c:v>40148</c:v>
                </c:pt>
                <c:pt idx="177">
                  <c:v>40238</c:v>
                </c:pt>
                <c:pt idx="178">
                  <c:v>40330</c:v>
                </c:pt>
                <c:pt idx="179">
                  <c:v>40422</c:v>
                </c:pt>
                <c:pt idx="180">
                  <c:v>40513</c:v>
                </c:pt>
                <c:pt idx="181">
                  <c:v>40603</c:v>
                </c:pt>
                <c:pt idx="182">
                  <c:v>40695</c:v>
                </c:pt>
                <c:pt idx="183">
                  <c:v>40787</c:v>
                </c:pt>
                <c:pt idx="184">
                  <c:v>40878</c:v>
                </c:pt>
                <c:pt idx="185">
                  <c:v>40969</c:v>
                </c:pt>
                <c:pt idx="186">
                  <c:v>41061</c:v>
                </c:pt>
                <c:pt idx="187">
                  <c:v>41153</c:v>
                </c:pt>
                <c:pt idx="188">
                  <c:v>41244</c:v>
                </c:pt>
                <c:pt idx="189">
                  <c:v>41334</c:v>
                </c:pt>
                <c:pt idx="190">
                  <c:v>41426</c:v>
                </c:pt>
                <c:pt idx="191">
                  <c:v>41518</c:v>
                </c:pt>
                <c:pt idx="192">
                  <c:v>41609</c:v>
                </c:pt>
                <c:pt idx="193">
                  <c:v>41699</c:v>
                </c:pt>
                <c:pt idx="194">
                  <c:v>41791</c:v>
                </c:pt>
                <c:pt idx="195">
                  <c:v>41883</c:v>
                </c:pt>
                <c:pt idx="196">
                  <c:v>41974</c:v>
                </c:pt>
                <c:pt idx="197">
                  <c:v>42064</c:v>
                </c:pt>
                <c:pt idx="198">
                  <c:v>42156</c:v>
                </c:pt>
                <c:pt idx="199">
                  <c:v>42248</c:v>
                </c:pt>
                <c:pt idx="200">
                  <c:v>42339</c:v>
                </c:pt>
                <c:pt idx="201">
                  <c:v>42430</c:v>
                </c:pt>
                <c:pt idx="202">
                  <c:v>42522</c:v>
                </c:pt>
                <c:pt idx="203">
                  <c:v>42614</c:v>
                </c:pt>
                <c:pt idx="204">
                  <c:v>42705</c:v>
                </c:pt>
                <c:pt idx="205">
                  <c:v>42795</c:v>
                </c:pt>
                <c:pt idx="206">
                  <c:v>42887</c:v>
                </c:pt>
                <c:pt idx="207">
                  <c:v>42979</c:v>
                </c:pt>
                <c:pt idx="208">
                  <c:v>43070</c:v>
                </c:pt>
                <c:pt idx="209">
                  <c:v>43160</c:v>
                </c:pt>
                <c:pt idx="210">
                  <c:v>43252</c:v>
                </c:pt>
                <c:pt idx="211">
                  <c:v>43344</c:v>
                </c:pt>
                <c:pt idx="212">
                  <c:v>43435</c:v>
                </c:pt>
                <c:pt idx="213">
                  <c:v>43525</c:v>
                </c:pt>
                <c:pt idx="214">
                  <c:v>43617</c:v>
                </c:pt>
                <c:pt idx="215">
                  <c:v>43709</c:v>
                </c:pt>
                <c:pt idx="216">
                  <c:v>43800</c:v>
                </c:pt>
                <c:pt idx="217">
                  <c:v>43891</c:v>
                </c:pt>
                <c:pt idx="218">
                  <c:v>43983</c:v>
                </c:pt>
                <c:pt idx="219">
                  <c:v>44075</c:v>
                </c:pt>
                <c:pt idx="220">
                  <c:v>44166</c:v>
                </c:pt>
                <c:pt idx="221">
                  <c:v>44256</c:v>
                </c:pt>
                <c:pt idx="222">
                  <c:v>44348</c:v>
                </c:pt>
                <c:pt idx="223">
                  <c:v>44440</c:v>
                </c:pt>
                <c:pt idx="224">
                  <c:v>44531</c:v>
                </c:pt>
                <c:pt idx="225">
                  <c:v>44621</c:v>
                </c:pt>
                <c:pt idx="226">
                  <c:v>44713</c:v>
                </c:pt>
                <c:pt idx="227">
                  <c:v>44805</c:v>
                </c:pt>
                <c:pt idx="228">
                  <c:v>44896</c:v>
                </c:pt>
                <c:pt idx="229">
                  <c:v>44986</c:v>
                </c:pt>
                <c:pt idx="230">
                  <c:v>45078</c:v>
                </c:pt>
                <c:pt idx="231">
                  <c:v>45170</c:v>
                </c:pt>
                <c:pt idx="232">
                  <c:v>45261</c:v>
                </c:pt>
                <c:pt idx="233">
                  <c:v>45352</c:v>
                </c:pt>
                <c:pt idx="234">
                  <c:v>45444</c:v>
                </c:pt>
                <c:pt idx="235">
                  <c:v>45536</c:v>
                </c:pt>
                <c:pt idx="236">
                  <c:v>45627</c:v>
                </c:pt>
                <c:pt idx="237">
                  <c:v>45717</c:v>
                </c:pt>
                <c:pt idx="238">
                  <c:v>45809</c:v>
                </c:pt>
                <c:pt idx="239">
                  <c:v>45901</c:v>
                </c:pt>
                <c:pt idx="240">
                  <c:v>45992</c:v>
                </c:pt>
                <c:pt idx="241">
                  <c:v>46082</c:v>
                </c:pt>
                <c:pt idx="242">
                  <c:v>46174</c:v>
                </c:pt>
              </c:numCache>
            </c:numRef>
          </c:cat>
          <c:val>
            <c:numRef>
              <c:f>Historical!$C$3:$C$245</c:f>
              <c:numCache>
                <c:formatCode>"$"#,##0_);[Red]\("$"#,##0\)</c:formatCode>
                <c:ptCount val="243"/>
                <c:pt idx="0">
                  <c:v>13474.843691277549</c:v>
                </c:pt>
                <c:pt idx="1">
                  <c:v>13553.795723260533</c:v>
                </c:pt>
                <c:pt idx="2">
                  <c:v>13723.615062882802</c:v>
                </c:pt>
                <c:pt idx="3">
                  <c:v>13803.463891446918</c:v>
                </c:pt>
                <c:pt idx="4">
                  <c:v>13575.280060814937</c:v>
                </c:pt>
                <c:pt idx="5">
                  <c:v>13212.06290281033</c:v>
                </c:pt>
                <c:pt idx="6">
                  <c:v>12912.169278531619</c:v>
                </c:pt>
                <c:pt idx="7">
                  <c:v>12756.601733225674</c:v>
                </c:pt>
                <c:pt idx="8">
                  <c:v>12777.320158024304</c:v>
                </c:pt>
                <c:pt idx="9">
                  <c:v>12812.16434086299</c:v>
                </c:pt>
                <c:pt idx="10">
                  <c:v>12780.02993796404</c:v>
                </c:pt>
                <c:pt idx="11">
                  <c:v>12792.076097445695</c:v>
                </c:pt>
                <c:pt idx="12">
                  <c:v>12830.158443074622</c:v>
                </c:pt>
                <c:pt idx="13">
                  <c:v>12868.803104397663</c:v>
                </c:pt>
                <c:pt idx="14">
                  <c:v>12979.836216239639</c:v>
                </c:pt>
                <c:pt idx="15">
                  <c:v>13173.505497370857</c:v>
                </c:pt>
                <c:pt idx="16">
                  <c:v>13503.555724520947</c:v>
                </c:pt>
                <c:pt idx="17">
                  <c:v>13873.583688993049</c:v>
                </c:pt>
                <c:pt idx="18">
                  <c:v>13973.254145774663</c:v>
                </c:pt>
                <c:pt idx="19">
                  <c:v>13793.279190814741</c:v>
                </c:pt>
                <c:pt idx="20">
                  <c:v>13629.800445398509</c:v>
                </c:pt>
                <c:pt idx="21">
                  <c:v>13530.091208224198</c:v>
                </c:pt>
                <c:pt idx="22">
                  <c:v>13469.235076983674</c:v>
                </c:pt>
                <c:pt idx="23">
                  <c:v>13389.643168521183</c:v>
                </c:pt>
                <c:pt idx="24">
                  <c:v>13317.807338598186</c:v>
                </c:pt>
                <c:pt idx="25">
                  <c:v>13459.050376351501</c:v>
                </c:pt>
                <c:pt idx="26">
                  <c:v>13853.185202434175</c:v>
                </c:pt>
                <c:pt idx="27">
                  <c:v>14231.609121925281</c:v>
                </c:pt>
                <c:pt idx="28">
                  <c:v>14532.971553577408</c:v>
                </c:pt>
                <c:pt idx="29">
                  <c:v>14783.798285995628</c:v>
                </c:pt>
                <c:pt idx="30">
                  <c:v>14976.653178880204</c:v>
                </c:pt>
                <c:pt idx="31">
                  <c:v>15256.817278374068</c:v>
                </c:pt>
                <c:pt idx="32">
                  <c:v>15699.3500345432</c:v>
                </c:pt>
                <c:pt idx="33">
                  <c:v>16032.914734781498</c:v>
                </c:pt>
                <c:pt idx="34">
                  <c:v>16159.363052720722</c:v>
                </c:pt>
                <c:pt idx="35">
                  <c:v>16001.808012289031</c:v>
                </c:pt>
                <c:pt idx="36">
                  <c:v>15566.241184158185</c:v>
                </c:pt>
                <c:pt idx="37">
                  <c:v>15138.260770348783</c:v>
                </c:pt>
                <c:pt idx="38">
                  <c:v>15044.092281781124</c:v>
                </c:pt>
                <c:pt idx="39">
                  <c:v>15128.163325600175</c:v>
                </c:pt>
                <c:pt idx="40">
                  <c:v>15031.469263958094</c:v>
                </c:pt>
                <c:pt idx="41">
                  <c:v>14840.039550505153</c:v>
                </c:pt>
                <c:pt idx="42">
                  <c:v>14709.330236918293</c:v>
                </c:pt>
                <c:pt idx="43">
                  <c:v>14926.248363471652</c:v>
                </c:pt>
                <c:pt idx="44">
                  <c:v>15256.773650432284</c:v>
                </c:pt>
                <c:pt idx="45">
                  <c:v>15156.613591192865</c:v>
                </c:pt>
                <c:pt idx="46">
                  <c:v>14605.437564881739</c:v>
                </c:pt>
                <c:pt idx="47">
                  <c:v>14022.044727337181</c:v>
                </c:pt>
                <c:pt idx="48">
                  <c:v>13575.546676014732</c:v>
                </c:pt>
                <c:pt idx="49">
                  <c:v>13578.232218209032</c:v>
                </c:pt>
                <c:pt idx="50">
                  <c:v>13988.252462650415</c:v>
                </c:pt>
                <c:pt idx="51">
                  <c:v>14296.319054690117</c:v>
                </c:pt>
                <c:pt idx="52">
                  <c:v>14334.129937570162</c:v>
                </c:pt>
                <c:pt idx="53">
                  <c:v>14218.927933513205</c:v>
                </c:pt>
                <c:pt idx="54">
                  <c:v>13917.526721468383</c:v>
                </c:pt>
                <c:pt idx="55">
                  <c:v>13720.483546172482</c:v>
                </c:pt>
                <c:pt idx="56">
                  <c:v>13809.474852315027</c:v>
                </c:pt>
                <c:pt idx="57">
                  <c:v>13918.922815605492</c:v>
                </c:pt>
                <c:pt idx="58">
                  <c:v>13844.493546920852</c:v>
                </c:pt>
                <c:pt idx="59">
                  <c:v>13843.577360143374</c:v>
                </c:pt>
                <c:pt idx="60">
                  <c:v>13985.091860645569</c:v>
                </c:pt>
                <c:pt idx="61">
                  <c:v>14181.698756523625</c:v>
                </c:pt>
                <c:pt idx="62">
                  <c:v>14579.900676290448</c:v>
                </c:pt>
                <c:pt idx="63">
                  <c:v>14867.980823443686</c:v>
                </c:pt>
                <c:pt idx="64">
                  <c:v>14890.803084546154</c:v>
                </c:pt>
                <c:pt idx="65">
                  <c:v>14788.960925773481</c:v>
                </c:pt>
                <c:pt idx="66">
                  <c:v>14554.630402898953</c:v>
                </c:pt>
                <c:pt idx="67">
                  <c:v>14046.583020816513</c:v>
                </c:pt>
                <c:pt idx="68">
                  <c:v>13737.168810130574</c:v>
                </c:pt>
                <c:pt idx="69">
                  <c:v>13769.705559603761</c:v>
                </c:pt>
                <c:pt idx="70">
                  <c:v>13887.6367337968</c:v>
                </c:pt>
                <c:pt idx="71">
                  <c:v>14164.092458238967</c:v>
                </c:pt>
                <c:pt idx="72">
                  <c:v>14605.456955078087</c:v>
                </c:pt>
                <c:pt idx="73">
                  <c:v>14831.667833231582</c:v>
                </c:pt>
                <c:pt idx="74">
                  <c:v>14964.607019398547</c:v>
                </c:pt>
                <c:pt idx="75">
                  <c:v>15124.949400555372</c:v>
                </c:pt>
                <c:pt idx="76">
                  <c:v>14986.978458435908</c:v>
                </c:pt>
                <c:pt idx="77">
                  <c:v>14740.393331468975</c:v>
                </c:pt>
                <c:pt idx="78">
                  <c:v>14721.739962581487</c:v>
                </c:pt>
                <c:pt idx="79">
                  <c:v>14697.061090178626</c:v>
                </c:pt>
                <c:pt idx="80">
                  <c:v>14538.623795813068</c:v>
                </c:pt>
                <c:pt idx="81">
                  <c:v>14539.588458081416</c:v>
                </c:pt>
                <c:pt idx="82">
                  <c:v>14535.206273706603</c:v>
                </c:pt>
                <c:pt idx="83">
                  <c:v>14342.482264647382</c:v>
                </c:pt>
                <c:pt idx="84">
                  <c:v>14271.514146010992</c:v>
                </c:pt>
                <c:pt idx="85">
                  <c:v>14473.749046379267</c:v>
                </c:pt>
                <c:pt idx="86">
                  <c:v>14605.738112925144</c:v>
                </c:pt>
                <c:pt idx="87">
                  <c:v>14571.257496267997</c:v>
                </c:pt>
                <c:pt idx="88">
                  <c:v>14476.260076806429</c:v>
                </c:pt>
                <c:pt idx="89">
                  <c:v>14164.809895503871</c:v>
                </c:pt>
                <c:pt idx="90">
                  <c:v>13837.440362998997</c:v>
                </c:pt>
                <c:pt idx="91">
                  <c:v>13839.932003229809</c:v>
                </c:pt>
                <c:pt idx="92">
                  <c:v>14050.853711562322</c:v>
                </c:pt>
                <c:pt idx="93">
                  <c:v>14270.91304992418</c:v>
                </c:pt>
                <c:pt idx="94">
                  <c:v>14476.851477795068</c:v>
                </c:pt>
                <c:pt idx="95">
                  <c:v>13443.625475156075</c:v>
                </c:pt>
                <c:pt idx="96">
                  <c:v>13684.723176556316</c:v>
                </c:pt>
                <c:pt idx="97">
                  <c:v>13864.673893770803</c:v>
                </c:pt>
                <c:pt idx="98">
                  <c:v>13858.987718691535</c:v>
                </c:pt>
                <c:pt idx="99">
                  <c:v>13762.182163420448</c:v>
                </c:pt>
                <c:pt idx="100">
                  <c:v>13472.17269173051</c:v>
                </c:pt>
                <c:pt idx="101">
                  <c:v>13155.661669180929</c:v>
                </c:pt>
                <c:pt idx="102">
                  <c:v>13098.780528191899</c:v>
                </c:pt>
                <c:pt idx="103">
                  <c:v>13106.303924375212</c:v>
                </c:pt>
                <c:pt idx="104">
                  <c:v>13074.731837170375</c:v>
                </c:pt>
                <c:pt idx="105">
                  <c:v>13137.173116962405</c:v>
                </c:pt>
                <c:pt idx="106">
                  <c:v>13190.573717706839</c:v>
                </c:pt>
                <c:pt idx="107">
                  <c:v>13104.549111605649</c:v>
                </c:pt>
                <c:pt idx="108">
                  <c:v>13087.747506469466</c:v>
                </c:pt>
                <c:pt idx="109">
                  <c:v>13166.049966874767</c:v>
                </c:pt>
                <c:pt idx="110">
                  <c:v>13377.456430115997</c:v>
                </c:pt>
                <c:pt idx="111">
                  <c:v>13467.266972054278</c:v>
                </c:pt>
                <c:pt idx="112">
                  <c:v>13546.54863737519</c:v>
                </c:pt>
                <c:pt idx="113">
                  <c:v>13831.230652618315</c:v>
                </c:pt>
                <c:pt idx="114">
                  <c:v>14283.831768241527</c:v>
                </c:pt>
                <c:pt idx="115">
                  <c:v>14424.333130984502</c:v>
                </c:pt>
                <c:pt idx="116">
                  <c:v>14429.927202631114</c:v>
                </c:pt>
                <c:pt idx="117">
                  <c:v>14571.533806565965</c:v>
                </c:pt>
                <c:pt idx="118">
                  <c:v>14833.442036197492</c:v>
                </c:pt>
                <c:pt idx="119">
                  <c:v>15198.375226578964</c:v>
                </c:pt>
                <c:pt idx="120">
                  <c:v>15526.045307127244</c:v>
                </c:pt>
                <c:pt idx="121">
                  <c:v>15541.41203773362</c:v>
                </c:pt>
                <c:pt idx="122">
                  <c:v>15366.158595584617</c:v>
                </c:pt>
                <c:pt idx="123">
                  <c:v>15372.896688815805</c:v>
                </c:pt>
                <c:pt idx="124">
                  <c:v>15296.130901471141</c:v>
                </c:pt>
                <c:pt idx="125">
                  <c:v>15205.772586486008</c:v>
                </c:pt>
                <c:pt idx="126">
                  <c:v>15255.416336687871</c:v>
                </c:pt>
                <c:pt idx="127">
                  <c:v>15428.575637631211</c:v>
                </c:pt>
                <c:pt idx="128">
                  <c:v>15437.31092108632</c:v>
                </c:pt>
                <c:pt idx="129">
                  <c:v>15287.521654292299</c:v>
                </c:pt>
                <c:pt idx="130">
                  <c:v>15085.994496090751</c:v>
                </c:pt>
                <c:pt idx="131">
                  <c:v>15117.110913681392</c:v>
                </c:pt>
                <c:pt idx="132">
                  <c:v>15297.497910313727</c:v>
                </c:pt>
                <c:pt idx="133">
                  <c:v>15495.336083659928</c:v>
                </c:pt>
                <c:pt idx="134">
                  <c:v>15730.41797664297</c:v>
                </c:pt>
                <c:pt idx="135">
                  <c:v>15972.141011875457</c:v>
                </c:pt>
                <c:pt idx="136">
                  <c:v>16086.611036020247</c:v>
                </c:pt>
                <c:pt idx="137">
                  <c:v>16039.618895169075</c:v>
                </c:pt>
                <c:pt idx="138">
                  <c:v>15960.317839651812</c:v>
                </c:pt>
                <c:pt idx="139">
                  <c:v>15960.710491127875</c:v>
                </c:pt>
                <c:pt idx="140">
                  <c:v>16015.60413699116</c:v>
                </c:pt>
                <c:pt idx="141">
                  <c:v>16088.428866927941</c:v>
                </c:pt>
                <c:pt idx="142">
                  <c:v>16173.479115662605</c:v>
                </c:pt>
                <c:pt idx="143">
                  <c:v>16272.310946452135</c:v>
                </c:pt>
                <c:pt idx="144">
                  <c:v>16407.363664021115</c:v>
                </c:pt>
                <c:pt idx="145">
                  <c:v>16633.574542174607</c:v>
                </c:pt>
                <c:pt idx="146">
                  <c:v>16854.14287319062</c:v>
                </c:pt>
                <c:pt idx="147">
                  <c:v>16979.796193079546</c:v>
                </c:pt>
                <c:pt idx="148">
                  <c:v>16920.816063335766</c:v>
                </c:pt>
                <c:pt idx="149">
                  <c:v>16893.441953640431</c:v>
                </c:pt>
                <c:pt idx="150">
                  <c:v>17016.501834767714</c:v>
                </c:pt>
                <c:pt idx="151">
                  <c:v>17286.650897847452</c:v>
                </c:pt>
                <c:pt idx="152">
                  <c:v>17636.988117927413</c:v>
                </c:pt>
                <c:pt idx="153">
                  <c:v>17927.904081296652</c:v>
                </c:pt>
                <c:pt idx="154">
                  <c:v>18177.072951927054</c:v>
                </c:pt>
                <c:pt idx="155">
                  <c:v>18480.437421352188</c:v>
                </c:pt>
                <c:pt idx="156">
                  <c:v>18694.694243456684</c:v>
                </c:pt>
                <c:pt idx="157">
                  <c:v>18764.814041002817</c:v>
                </c:pt>
                <c:pt idx="158">
                  <c:v>18932.645885499343</c:v>
                </c:pt>
                <c:pt idx="159">
                  <c:v>19026.47019808181</c:v>
                </c:pt>
                <c:pt idx="160">
                  <c:v>19054.144855820552</c:v>
                </c:pt>
                <c:pt idx="161">
                  <c:v>19110.555784548123</c:v>
                </c:pt>
                <c:pt idx="162">
                  <c:v>19189.565987120157</c:v>
                </c:pt>
                <c:pt idx="163">
                  <c:v>19354.586253146113</c:v>
                </c:pt>
                <c:pt idx="164">
                  <c:v>19809.24757713138</c:v>
                </c:pt>
                <c:pt idx="165">
                  <c:v>20224.774637335802</c:v>
                </c:pt>
                <c:pt idx="166">
                  <c:v>20257.767056423185</c:v>
                </c:pt>
                <c:pt idx="167">
                  <c:v>20017.532218760462</c:v>
                </c:pt>
                <c:pt idx="168">
                  <c:v>19831.454199499774</c:v>
                </c:pt>
                <c:pt idx="169">
                  <c:v>19597.661754573921</c:v>
                </c:pt>
                <c:pt idx="170">
                  <c:v>19238.628031431555</c:v>
                </c:pt>
                <c:pt idx="171">
                  <c:v>18941.84653366682</c:v>
                </c:pt>
                <c:pt idx="172">
                  <c:v>18659.588292967292</c:v>
                </c:pt>
                <c:pt idx="173">
                  <c:v>18361.672468716155</c:v>
                </c:pt>
                <c:pt idx="174">
                  <c:v>18304.98522969061</c:v>
                </c:pt>
                <c:pt idx="175">
                  <c:v>18455.186538157042</c:v>
                </c:pt>
                <c:pt idx="176">
                  <c:v>18540.522792287848</c:v>
                </c:pt>
                <c:pt idx="177">
                  <c:v>18610.424450125058</c:v>
                </c:pt>
                <c:pt idx="178">
                  <c:v>18672.807559328045</c:v>
                </c:pt>
                <c:pt idx="179">
                  <c:v>18562.802127892552</c:v>
                </c:pt>
                <c:pt idx="180">
                  <c:v>18426.077005888495</c:v>
                </c:pt>
                <c:pt idx="181">
                  <c:v>18472.860702128917</c:v>
                </c:pt>
                <c:pt idx="182">
                  <c:v>18702.455169545268</c:v>
                </c:pt>
                <c:pt idx="183">
                  <c:v>18956.340705437502</c:v>
                </c:pt>
                <c:pt idx="184">
                  <c:v>19155.846435669693</c:v>
                </c:pt>
                <c:pt idx="185">
                  <c:v>19269.109420091776</c:v>
                </c:pt>
                <c:pt idx="186">
                  <c:v>19337.876751442585</c:v>
                </c:pt>
                <c:pt idx="187">
                  <c:v>19448.541449553933</c:v>
                </c:pt>
                <c:pt idx="188">
                  <c:v>19608.46694148926</c:v>
                </c:pt>
                <c:pt idx="189">
                  <c:v>19837.465160367883</c:v>
                </c:pt>
                <c:pt idx="190">
                  <c:v>20012.088421135555</c:v>
                </c:pt>
                <c:pt idx="191">
                  <c:v>20143.975689150604</c:v>
                </c:pt>
                <c:pt idx="192">
                  <c:v>20187.419424069954</c:v>
                </c:pt>
                <c:pt idx="193">
                  <c:v>20268.57224333852</c:v>
                </c:pt>
                <c:pt idx="194">
                  <c:v>20449.996615475513</c:v>
                </c:pt>
                <c:pt idx="195">
                  <c:v>20728.284713472636</c:v>
                </c:pt>
                <c:pt idx="196">
                  <c:v>21011.987523800148</c:v>
                </c:pt>
                <c:pt idx="197">
                  <c:v>21176.038280008666</c:v>
                </c:pt>
                <c:pt idx="198">
                  <c:v>21285.209933001162</c:v>
                </c:pt>
                <c:pt idx="199">
                  <c:v>21450.361082852476</c:v>
                </c:pt>
                <c:pt idx="200">
                  <c:v>21682.30661157611</c:v>
                </c:pt>
                <c:pt idx="201">
                  <c:v>21849.673091360262</c:v>
                </c:pt>
                <c:pt idx="202">
                  <c:v>22003.752439096443</c:v>
                </c:pt>
                <c:pt idx="203">
                  <c:v>22084.478674045338</c:v>
                </c:pt>
                <c:pt idx="204">
                  <c:v>22263.944636351105</c:v>
                </c:pt>
                <c:pt idx="205">
                  <c:v>22550.570518778193</c:v>
                </c:pt>
                <c:pt idx="206">
                  <c:v>22719.575470153814</c:v>
                </c:pt>
                <c:pt idx="207">
                  <c:v>22758.729124131009</c:v>
                </c:pt>
                <c:pt idx="208">
                  <c:v>22845.592356224279</c:v>
                </c:pt>
                <c:pt idx="209">
                  <c:v>22939.135510959688</c:v>
                </c:pt>
                <c:pt idx="210">
                  <c:v>22912.139510093155</c:v>
                </c:pt>
                <c:pt idx="211">
                  <c:v>23004.45623490951</c:v>
                </c:pt>
                <c:pt idx="212">
                  <c:v>23225.388132107058</c:v>
                </c:pt>
                <c:pt idx="213">
                  <c:v>23328.175562951732</c:v>
                </c:pt>
                <c:pt idx="214">
                  <c:v>23297.490577229852</c:v>
                </c:pt>
                <c:pt idx="215">
                  <c:v>23444.225888098947</c:v>
                </c:pt>
                <c:pt idx="216">
                  <c:v>23572.56475018217</c:v>
                </c:pt>
                <c:pt idx="217">
                  <c:v>23722.761211099518</c:v>
                </c:pt>
                <c:pt idx="218">
                  <c:v>24094.805755991889</c:v>
                </c:pt>
                <c:pt idx="219">
                  <c:v>24393.046366031867</c:v>
                </c:pt>
                <c:pt idx="220">
                  <c:v>24484.81047025228</c:v>
                </c:pt>
                <c:pt idx="221">
                  <c:v>24859.632660771611</c:v>
                </c:pt>
                <c:pt idx="222">
                  <c:v>25432.055494731867</c:v>
                </c:pt>
                <c:pt idx="223">
                  <c:v>25648.84758500896</c:v>
                </c:pt>
                <c:pt idx="224">
                  <c:v>25523.383319534438</c:v>
                </c:pt>
                <c:pt idx="225">
                  <c:v>25245.623604387816</c:v>
                </c:pt>
                <c:pt idx="226">
                  <c:v>24848.619029245525</c:v>
                </c:pt>
                <c:pt idx="227">
                  <c:v>24501.738111664734</c:v>
                </c:pt>
                <c:pt idx="228">
                  <c:v>24286.085195423126</c:v>
                </c:pt>
                <c:pt idx="229">
                  <c:v>23940.503420997698</c:v>
                </c:pt>
                <c:pt idx="230">
                  <c:v>23464.270503574455</c:v>
                </c:pt>
                <c:pt idx="231">
                  <c:v>23019.347905705341</c:v>
                </c:pt>
                <c:pt idx="232">
                  <c:v>22698.522564468167</c:v>
                </c:pt>
                <c:pt idx="233">
                  <c:v>22364.689465418243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1-47CA-AF20-3D19DA80A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48799"/>
        <c:axId val="347262303"/>
      </c:lineChart>
      <c:cat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0"/>
        <c:lblAlgn val="ctr"/>
        <c:lblOffset val="100"/>
        <c:tickLblSkip val="40"/>
        <c:tickMarkSkip val="40"/>
        <c:noMultiLvlLbl val="0"/>
      </c:catAx>
      <c:valAx>
        <c:axId val="347262303"/>
        <c:scaling>
          <c:orientation val="minMax"/>
          <c:max val="26000"/>
          <c:min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2023$ spend per person, annualised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Migration Flows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'[net migration mar 2024.xlsx]ITM552302_20240514_111601_64'!$B$4</c:f>
              <c:strCache>
                <c:ptCount val="1"/>
                <c:pt idx="0">
                  <c:v>Arrivals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'[net migration mar 2024.xlsx]ITM552302_20240514_111601_64'!$A$5:$A$100</c:f>
              <c:numCache>
                <c:formatCode>mmm\-yy</c:formatCode>
                <c:ptCount val="96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  <c:pt idx="60">
                  <c:v>42430</c:v>
                </c:pt>
                <c:pt idx="61">
                  <c:v>42522</c:v>
                </c:pt>
                <c:pt idx="62">
                  <c:v>42614</c:v>
                </c:pt>
                <c:pt idx="63">
                  <c:v>42705</c:v>
                </c:pt>
                <c:pt idx="64">
                  <c:v>42795</c:v>
                </c:pt>
                <c:pt idx="65">
                  <c:v>42887</c:v>
                </c:pt>
                <c:pt idx="66">
                  <c:v>42979</c:v>
                </c:pt>
                <c:pt idx="67">
                  <c:v>43070</c:v>
                </c:pt>
                <c:pt idx="68">
                  <c:v>43160</c:v>
                </c:pt>
                <c:pt idx="69">
                  <c:v>43252</c:v>
                </c:pt>
                <c:pt idx="70">
                  <c:v>43344</c:v>
                </c:pt>
                <c:pt idx="71">
                  <c:v>43435</c:v>
                </c:pt>
                <c:pt idx="72">
                  <c:v>43525</c:v>
                </c:pt>
                <c:pt idx="73">
                  <c:v>43617</c:v>
                </c:pt>
                <c:pt idx="74">
                  <c:v>43709</c:v>
                </c:pt>
                <c:pt idx="75">
                  <c:v>43800</c:v>
                </c:pt>
                <c:pt idx="76">
                  <c:v>43891</c:v>
                </c:pt>
                <c:pt idx="77">
                  <c:v>43983</c:v>
                </c:pt>
                <c:pt idx="78">
                  <c:v>44075</c:v>
                </c:pt>
                <c:pt idx="79">
                  <c:v>44166</c:v>
                </c:pt>
                <c:pt idx="80">
                  <c:v>44256</c:v>
                </c:pt>
                <c:pt idx="81">
                  <c:v>44348</c:v>
                </c:pt>
                <c:pt idx="82">
                  <c:v>44440</c:v>
                </c:pt>
                <c:pt idx="83">
                  <c:v>44531</c:v>
                </c:pt>
                <c:pt idx="84">
                  <c:v>44621</c:v>
                </c:pt>
                <c:pt idx="85">
                  <c:v>44713</c:v>
                </c:pt>
                <c:pt idx="86">
                  <c:v>44805</c:v>
                </c:pt>
                <c:pt idx="87">
                  <c:v>44896</c:v>
                </c:pt>
                <c:pt idx="88">
                  <c:v>44986</c:v>
                </c:pt>
                <c:pt idx="89">
                  <c:v>45078</c:v>
                </c:pt>
                <c:pt idx="90">
                  <c:v>45170</c:v>
                </c:pt>
                <c:pt idx="91">
                  <c:v>45261</c:v>
                </c:pt>
                <c:pt idx="92">
                  <c:v>45352</c:v>
                </c:pt>
                <c:pt idx="93">
                  <c:v>45444</c:v>
                </c:pt>
                <c:pt idx="94">
                  <c:v>45536</c:v>
                </c:pt>
                <c:pt idx="95">
                  <c:v>45627</c:v>
                </c:pt>
              </c:numCache>
            </c:numRef>
          </c:cat>
          <c:val>
            <c:numRef>
              <c:f>'[net migration mar 2024.xlsx]ITM552302_20240514_111601_64'!$B$5:$B$100</c:f>
              <c:numCache>
                <c:formatCode>General</c:formatCode>
                <c:ptCount val="96"/>
                <c:pt idx="0">
                  <c:v>25860</c:v>
                </c:pt>
                <c:pt idx="1">
                  <c:v>27860</c:v>
                </c:pt>
                <c:pt idx="2">
                  <c:v>29610</c:v>
                </c:pt>
                <c:pt idx="3">
                  <c:v>31250</c:v>
                </c:pt>
                <c:pt idx="4">
                  <c:v>32850</c:v>
                </c:pt>
                <c:pt idx="5">
                  <c:v>33900</c:v>
                </c:pt>
                <c:pt idx="6">
                  <c:v>34100</c:v>
                </c:pt>
                <c:pt idx="7">
                  <c:v>33010</c:v>
                </c:pt>
                <c:pt idx="8">
                  <c:v>32730</c:v>
                </c:pt>
                <c:pt idx="9">
                  <c:v>30600</c:v>
                </c:pt>
                <c:pt idx="10">
                  <c:v>29130</c:v>
                </c:pt>
                <c:pt idx="11">
                  <c:v>27900</c:v>
                </c:pt>
                <c:pt idx="12">
                  <c:v>26470</c:v>
                </c:pt>
                <c:pt idx="13">
                  <c:v>25570</c:v>
                </c:pt>
                <c:pt idx="14">
                  <c:v>25340</c:v>
                </c:pt>
                <c:pt idx="15">
                  <c:v>25940</c:v>
                </c:pt>
                <c:pt idx="16">
                  <c:v>25570</c:v>
                </c:pt>
                <c:pt idx="17">
                  <c:v>26960</c:v>
                </c:pt>
                <c:pt idx="18">
                  <c:v>25650</c:v>
                </c:pt>
                <c:pt idx="19">
                  <c:v>26030</c:v>
                </c:pt>
                <c:pt idx="20">
                  <c:v>26710</c:v>
                </c:pt>
                <c:pt idx="21">
                  <c:v>27100</c:v>
                </c:pt>
                <c:pt idx="22">
                  <c:v>28100</c:v>
                </c:pt>
                <c:pt idx="23">
                  <c:v>28930</c:v>
                </c:pt>
                <c:pt idx="24">
                  <c:v>28220</c:v>
                </c:pt>
                <c:pt idx="25">
                  <c:v>28330</c:v>
                </c:pt>
                <c:pt idx="26">
                  <c:v>28400</c:v>
                </c:pt>
                <c:pt idx="27">
                  <c:v>28610</c:v>
                </c:pt>
                <c:pt idx="28">
                  <c:v>29270</c:v>
                </c:pt>
                <c:pt idx="29">
                  <c:v>31840</c:v>
                </c:pt>
                <c:pt idx="30">
                  <c:v>29780</c:v>
                </c:pt>
                <c:pt idx="31">
                  <c:v>29430</c:v>
                </c:pt>
                <c:pt idx="32">
                  <c:v>28750</c:v>
                </c:pt>
                <c:pt idx="33">
                  <c:v>27730</c:v>
                </c:pt>
                <c:pt idx="34">
                  <c:v>26340</c:v>
                </c:pt>
                <c:pt idx="35">
                  <c:v>25320</c:v>
                </c:pt>
                <c:pt idx="36">
                  <c:v>25240</c:v>
                </c:pt>
                <c:pt idx="37">
                  <c:v>24730</c:v>
                </c:pt>
                <c:pt idx="38">
                  <c:v>25580</c:v>
                </c:pt>
                <c:pt idx="39">
                  <c:v>25190</c:v>
                </c:pt>
                <c:pt idx="40">
                  <c:v>25180</c:v>
                </c:pt>
                <c:pt idx="41">
                  <c:v>24900</c:v>
                </c:pt>
                <c:pt idx="42">
                  <c:v>25610</c:v>
                </c:pt>
                <c:pt idx="43">
                  <c:v>24660</c:v>
                </c:pt>
                <c:pt idx="44">
                  <c:v>25570</c:v>
                </c:pt>
                <c:pt idx="45">
                  <c:v>24890</c:v>
                </c:pt>
                <c:pt idx="46">
                  <c:v>24830</c:v>
                </c:pt>
                <c:pt idx="47">
                  <c:v>26020</c:v>
                </c:pt>
                <c:pt idx="48">
                  <c:v>26270</c:v>
                </c:pt>
                <c:pt idx="49">
                  <c:v>27640</c:v>
                </c:pt>
                <c:pt idx="50">
                  <c:v>27180</c:v>
                </c:pt>
                <c:pt idx="51">
                  <c:v>29270</c:v>
                </c:pt>
                <c:pt idx="52">
                  <c:v>30250</c:v>
                </c:pt>
                <c:pt idx="53">
                  <c:v>32010</c:v>
                </c:pt>
                <c:pt idx="54">
                  <c:v>33400</c:v>
                </c:pt>
                <c:pt idx="55">
                  <c:v>32570</c:v>
                </c:pt>
                <c:pt idx="56">
                  <c:v>33800</c:v>
                </c:pt>
                <c:pt idx="57">
                  <c:v>34320</c:v>
                </c:pt>
                <c:pt idx="58">
                  <c:v>36000</c:v>
                </c:pt>
                <c:pt idx="59">
                  <c:v>36050</c:v>
                </c:pt>
                <c:pt idx="60">
                  <c:v>36230</c:v>
                </c:pt>
                <c:pt idx="61">
                  <c:v>36100</c:v>
                </c:pt>
                <c:pt idx="62">
                  <c:v>35290</c:v>
                </c:pt>
                <c:pt idx="63">
                  <c:v>35630</c:v>
                </c:pt>
                <c:pt idx="64">
                  <c:v>35630</c:v>
                </c:pt>
                <c:pt idx="65">
                  <c:v>35850</c:v>
                </c:pt>
                <c:pt idx="66">
                  <c:v>34560</c:v>
                </c:pt>
                <c:pt idx="67">
                  <c:v>34260</c:v>
                </c:pt>
                <c:pt idx="68">
                  <c:v>34480</c:v>
                </c:pt>
                <c:pt idx="69">
                  <c:v>34770</c:v>
                </c:pt>
                <c:pt idx="70">
                  <c:v>35540</c:v>
                </c:pt>
                <c:pt idx="71">
                  <c:v>34240</c:v>
                </c:pt>
                <c:pt idx="72">
                  <c:v>34410</c:v>
                </c:pt>
                <c:pt idx="73">
                  <c:v>38010</c:v>
                </c:pt>
                <c:pt idx="74">
                  <c:v>41780</c:v>
                </c:pt>
                <c:pt idx="75">
                  <c:v>51120</c:v>
                </c:pt>
                <c:pt idx="76">
                  <c:v>51860</c:v>
                </c:pt>
                <c:pt idx="77">
                  <c:v>4970</c:v>
                </c:pt>
                <c:pt idx="78">
                  <c:v>14240</c:v>
                </c:pt>
                <c:pt idx="79">
                  <c:v>15010</c:v>
                </c:pt>
                <c:pt idx="80">
                  <c:v>14960</c:v>
                </c:pt>
                <c:pt idx="81">
                  <c:v>15700</c:v>
                </c:pt>
                <c:pt idx="82">
                  <c:v>11600</c:v>
                </c:pt>
                <c:pt idx="83">
                  <c:v>13190</c:v>
                </c:pt>
                <c:pt idx="84">
                  <c:v>13680</c:v>
                </c:pt>
                <c:pt idx="85">
                  <c:v>22860</c:v>
                </c:pt>
                <c:pt idx="86">
                  <c:v>34190</c:v>
                </c:pt>
                <c:pt idx="87">
                  <c:v>48710</c:v>
                </c:pt>
                <c:pt idx="88">
                  <c:v>58500</c:v>
                </c:pt>
                <c:pt idx="89">
                  <c:v>73260</c:v>
                </c:pt>
                <c:pt idx="90">
                  <c:v>60310</c:v>
                </c:pt>
                <c:pt idx="91">
                  <c:v>55110</c:v>
                </c:pt>
                <c:pt idx="92">
                  <c:v>53870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BC-4CFD-813D-4793C41E3739}"/>
            </c:ext>
          </c:extLst>
        </c:ser>
        <c:ser>
          <c:idx val="1"/>
          <c:order val="1"/>
          <c:tx>
            <c:strRef>
              <c:f>'[net migration mar 2024.xlsx]ITM552302_20240514_111601_64'!$C$4</c:f>
              <c:strCache>
                <c:ptCount val="1"/>
                <c:pt idx="0">
                  <c:v>Departures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'[net migration mar 2024.xlsx]ITM552302_20240514_111601_64'!$A$5:$A$100</c:f>
              <c:numCache>
                <c:formatCode>mmm\-yy</c:formatCode>
                <c:ptCount val="96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  <c:pt idx="60">
                  <c:v>42430</c:v>
                </c:pt>
                <c:pt idx="61">
                  <c:v>42522</c:v>
                </c:pt>
                <c:pt idx="62">
                  <c:v>42614</c:v>
                </c:pt>
                <c:pt idx="63">
                  <c:v>42705</c:v>
                </c:pt>
                <c:pt idx="64">
                  <c:v>42795</c:v>
                </c:pt>
                <c:pt idx="65">
                  <c:v>42887</c:v>
                </c:pt>
                <c:pt idx="66">
                  <c:v>42979</c:v>
                </c:pt>
                <c:pt idx="67">
                  <c:v>43070</c:v>
                </c:pt>
                <c:pt idx="68">
                  <c:v>43160</c:v>
                </c:pt>
                <c:pt idx="69">
                  <c:v>43252</c:v>
                </c:pt>
                <c:pt idx="70">
                  <c:v>43344</c:v>
                </c:pt>
                <c:pt idx="71">
                  <c:v>43435</c:v>
                </c:pt>
                <c:pt idx="72">
                  <c:v>43525</c:v>
                </c:pt>
                <c:pt idx="73">
                  <c:v>43617</c:v>
                </c:pt>
                <c:pt idx="74">
                  <c:v>43709</c:v>
                </c:pt>
                <c:pt idx="75">
                  <c:v>43800</c:v>
                </c:pt>
                <c:pt idx="76">
                  <c:v>43891</c:v>
                </c:pt>
                <c:pt idx="77">
                  <c:v>43983</c:v>
                </c:pt>
                <c:pt idx="78">
                  <c:v>44075</c:v>
                </c:pt>
                <c:pt idx="79">
                  <c:v>44166</c:v>
                </c:pt>
                <c:pt idx="80">
                  <c:v>44256</c:v>
                </c:pt>
                <c:pt idx="81">
                  <c:v>44348</c:v>
                </c:pt>
                <c:pt idx="82">
                  <c:v>44440</c:v>
                </c:pt>
                <c:pt idx="83">
                  <c:v>44531</c:v>
                </c:pt>
                <c:pt idx="84">
                  <c:v>44621</c:v>
                </c:pt>
                <c:pt idx="85">
                  <c:v>44713</c:v>
                </c:pt>
                <c:pt idx="86">
                  <c:v>44805</c:v>
                </c:pt>
                <c:pt idx="87">
                  <c:v>44896</c:v>
                </c:pt>
                <c:pt idx="88">
                  <c:v>44986</c:v>
                </c:pt>
                <c:pt idx="89">
                  <c:v>45078</c:v>
                </c:pt>
                <c:pt idx="90">
                  <c:v>45170</c:v>
                </c:pt>
                <c:pt idx="91">
                  <c:v>45261</c:v>
                </c:pt>
                <c:pt idx="92">
                  <c:v>45352</c:v>
                </c:pt>
                <c:pt idx="93">
                  <c:v>45444</c:v>
                </c:pt>
                <c:pt idx="94">
                  <c:v>45536</c:v>
                </c:pt>
                <c:pt idx="95">
                  <c:v>45627</c:v>
                </c:pt>
              </c:numCache>
            </c:numRef>
          </c:cat>
          <c:val>
            <c:numRef>
              <c:f>'[net migration mar 2024.xlsx]ITM552302_20240514_111601_64'!$C$5:$C$100</c:f>
              <c:numCache>
                <c:formatCode>General</c:formatCode>
                <c:ptCount val="96"/>
                <c:pt idx="0">
                  <c:v>25900</c:v>
                </c:pt>
                <c:pt idx="1">
                  <c:v>21790</c:v>
                </c:pt>
                <c:pt idx="2">
                  <c:v>18600</c:v>
                </c:pt>
                <c:pt idx="3">
                  <c:v>17600</c:v>
                </c:pt>
                <c:pt idx="4">
                  <c:v>17990</c:v>
                </c:pt>
                <c:pt idx="5">
                  <c:v>18520</c:v>
                </c:pt>
                <c:pt idx="6">
                  <c:v>18230</c:v>
                </c:pt>
                <c:pt idx="7">
                  <c:v>18210</c:v>
                </c:pt>
                <c:pt idx="8">
                  <c:v>19130</c:v>
                </c:pt>
                <c:pt idx="9">
                  <c:v>18350</c:v>
                </c:pt>
                <c:pt idx="10">
                  <c:v>20230</c:v>
                </c:pt>
                <c:pt idx="11">
                  <c:v>21120</c:v>
                </c:pt>
                <c:pt idx="12">
                  <c:v>21310</c:v>
                </c:pt>
                <c:pt idx="13">
                  <c:v>22120</c:v>
                </c:pt>
                <c:pt idx="14">
                  <c:v>22450</c:v>
                </c:pt>
                <c:pt idx="15">
                  <c:v>23290</c:v>
                </c:pt>
                <c:pt idx="16">
                  <c:v>23620</c:v>
                </c:pt>
                <c:pt idx="17">
                  <c:v>23130</c:v>
                </c:pt>
                <c:pt idx="18">
                  <c:v>23270</c:v>
                </c:pt>
                <c:pt idx="19">
                  <c:v>22790</c:v>
                </c:pt>
                <c:pt idx="20">
                  <c:v>22380</c:v>
                </c:pt>
                <c:pt idx="21">
                  <c:v>23480</c:v>
                </c:pt>
                <c:pt idx="22">
                  <c:v>23960</c:v>
                </c:pt>
                <c:pt idx="23">
                  <c:v>24230</c:v>
                </c:pt>
                <c:pt idx="24">
                  <c:v>24900</c:v>
                </c:pt>
                <c:pt idx="25">
                  <c:v>25820</c:v>
                </c:pt>
                <c:pt idx="26">
                  <c:v>25810</c:v>
                </c:pt>
                <c:pt idx="27">
                  <c:v>25940</c:v>
                </c:pt>
                <c:pt idx="28">
                  <c:v>26570</c:v>
                </c:pt>
                <c:pt idx="29">
                  <c:v>27300</c:v>
                </c:pt>
                <c:pt idx="30">
                  <c:v>27170</c:v>
                </c:pt>
                <c:pt idx="31">
                  <c:v>26680</c:v>
                </c:pt>
                <c:pt idx="32">
                  <c:v>24150</c:v>
                </c:pt>
                <c:pt idx="33">
                  <c:v>21740</c:v>
                </c:pt>
                <c:pt idx="34">
                  <c:v>21830</c:v>
                </c:pt>
                <c:pt idx="35">
                  <c:v>22220</c:v>
                </c:pt>
                <c:pt idx="36">
                  <c:v>23690</c:v>
                </c:pt>
                <c:pt idx="37">
                  <c:v>25000</c:v>
                </c:pt>
                <c:pt idx="38">
                  <c:v>25710</c:v>
                </c:pt>
                <c:pt idx="39">
                  <c:v>26520</c:v>
                </c:pt>
                <c:pt idx="40">
                  <c:v>28870</c:v>
                </c:pt>
                <c:pt idx="41">
                  <c:v>29090</c:v>
                </c:pt>
                <c:pt idx="42">
                  <c:v>29270</c:v>
                </c:pt>
                <c:pt idx="43">
                  <c:v>29110</c:v>
                </c:pt>
                <c:pt idx="44">
                  <c:v>29030</c:v>
                </c:pt>
                <c:pt idx="45">
                  <c:v>28270</c:v>
                </c:pt>
                <c:pt idx="46">
                  <c:v>27690</c:v>
                </c:pt>
                <c:pt idx="47">
                  <c:v>27080</c:v>
                </c:pt>
                <c:pt idx="48">
                  <c:v>25150</c:v>
                </c:pt>
                <c:pt idx="49">
                  <c:v>23690</c:v>
                </c:pt>
                <c:pt idx="50">
                  <c:v>22540</c:v>
                </c:pt>
                <c:pt idx="51">
                  <c:v>21500</c:v>
                </c:pt>
                <c:pt idx="52">
                  <c:v>20280</c:v>
                </c:pt>
                <c:pt idx="53">
                  <c:v>20500</c:v>
                </c:pt>
                <c:pt idx="54">
                  <c:v>20100</c:v>
                </c:pt>
                <c:pt idx="55">
                  <c:v>19860</c:v>
                </c:pt>
                <c:pt idx="56">
                  <c:v>20440</c:v>
                </c:pt>
                <c:pt idx="57">
                  <c:v>20120</c:v>
                </c:pt>
                <c:pt idx="58">
                  <c:v>19850</c:v>
                </c:pt>
                <c:pt idx="59">
                  <c:v>19920</c:v>
                </c:pt>
                <c:pt idx="60">
                  <c:v>19830</c:v>
                </c:pt>
                <c:pt idx="61">
                  <c:v>20010</c:v>
                </c:pt>
                <c:pt idx="62">
                  <c:v>19860</c:v>
                </c:pt>
                <c:pt idx="63">
                  <c:v>20460</c:v>
                </c:pt>
                <c:pt idx="64">
                  <c:v>20950</c:v>
                </c:pt>
                <c:pt idx="65">
                  <c:v>21530</c:v>
                </c:pt>
                <c:pt idx="66">
                  <c:v>22120</c:v>
                </c:pt>
                <c:pt idx="67">
                  <c:v>22140</c:v>
                </c:pt>
                <c:pt idx="68">
                  <c:v>22280</c:v>
                </c:pt>
                <c:pt idx="69">
                  <c:v>22560</c:v>
                </c:pt>
                <c:pt idx="70">
                  <c:v>22480</c:v>
                </c:pt>
                <c:pt idx="71">
                  <c:v>22200</c:v>
                </c:pt>
                <c:pt idx="72">
                  <c:v>22070</c:v>
                </c:pt>
                <c:pt idx="73">
                  <c:v>22690</c:v>
                </c:pt>
                <c:pt idx="74">
                  <c:v>21740</c:v>
                </c:pt>
                <c:pt idx="75">
                  <c:v>26450</c:v>
                </c:pt>
                <c:pt idx="76">
                  <c:v>21940</c:v>
                </c:pt>
                <c:pt idx="77">
                  <c:v>4110</c:v>
                </c:pt>
                <c:pt idx="78">
                  <c:v>12330</c:v>
                </c:pt>
                <c:pt idx="79">
                  <c:v>16690</c:v>
                </c:pt>
                <c:pt idx="80">
                  <c:v>17840</c:v>
                </c:pt>
                <c:pt idx="81">
                  <c:v>19650</c:v>
                </c:pt>
                <c:pt idx="82">
                  <c:v>13920</c:v>
                </c:pt>
                <c:pt idx="83">
                  <c:v>19000</c:v>
                </c:pt>
                <c:pt idx="84">
                  <c:v>21060</c:v>
                </c:pt>
                <c:pt idx="85">
                  <c:v>25040</c:v>
                </c:pt>
                <c:pt idx="86">
                  <c:v>23990</c:v>
                </c:pt>
                <c:pt idx="87">
                  <c:v>24450</c:v>
                </c:pt>
                <c:pt idx="88">
                  <c:v>24340</c:v>
                </c:pt>
                <c:pt idx="89">
                  <c:v>26990</c:v>
                </c:pt>
                <c:pt idx="90">
                  <c:v>27970</c:v>
                </c:pt>
                <c:pt idx="91">
                  <c:v>30910</c:v>
                </c:pt>
                <c:pt idx="92">
                  <c:v>42720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BC-4CFD-813D-4793C41E3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347262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Number per</a:t>
                </a:r>
                <a:r>
                  <a:rPr lang="en-NZ" baseline="0" dirty="0"/>
                  <a:t> quarter, s.a., 000s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Net Migration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'[net migration mar 2024.xlsx]ITM552302_20240514_111601_64'!$D$4</c:f>
              <c:strCache>
                <c:ptCount val="1"/>
                <c:pt idx="0">
                  <c:v>Net </c:v>
                </c:pt>
              </c:strCache>
            </c:strRef>
          </c:tx>
          <c:spPr>
            <a:solidFill>
              <a:srgbClr val="4A843E"/>
            </a:solidFill>
            <a:ln>
              <a:noFill/>
            </a:ln>
            <a:effectLst/>
          </c:spPr>
          <c:invertIfNegative val="1"/>
          <c:cat>
            <c:numRef>
              <c:f>'[net migration mar 2024.xlsx]ITM552302_20240514_111601_64'!$A$5:$A$100</c:f>
              <c:numCache>
                <c:formatCode>mmm\-yy</c:formatCode>
                <c:ptCount val="96"/>
                <c:pt idx="0">
                  <c:v>36951</c:v>
                </c:pt>
                <c:pt idx="1">
                  <c:v>37043</c:v>
                </c:pt>
                <c:pt idx="2">
                  <c:v>37135</c:v>
                </c:pt>
                <c:pt idx="3">
                  <c:v>37226</c:v>
                </c:pt>
                <c:pt idx="4">
                  <c:v>37316</c:v>
                </c:pt>
                <c:pt idx="5">
                  <c:v>37408</c:v>
                </c:pt>
                <c:pt idx="6">
                  <c:v>37500</c:v>
                </c:pt>
                <c:pt idx="7">
                  <c:v>37591</c:v>
                </c:pt>
                <c:pt idx="8">
                  <c:v>37681</c:v>
                </c:pt>
                <c:pt idx="9">
                  <c:v>37773</c:v>
                </c:pt>
                <c:pt idx="10">
                  <c:v>37865</c:v>
                </c:pt>
                <c:pt idx="11">
                  <c:v>37956</c:v>
                </c:pt>
                <c:pt idx="12">
                  <c:v>38047</c:v>
                </c:pt>
                <c:pt idx="13">
                  <c:v>38139</c:v>
                </c:pt>
                <c:pt idx="14">
                  <c:v>38231</c:v>
                </c:pt>
                <c:pt idx="15">
                  <c:v>38322</c:v>
                </c:pt>
                <c:pt idx="16">
                  <c:v>38412</c:v>
                </c:pt>
                <c:pt idx="17">
                  <c:v>38504</c:v>
                </c:pt>
                <c:pt idx="18">
                  <c:v>38596</c:v>
                </c:pt>
                <c:pt idx="19">
                  <c:v>38687</c:v>
                </c:pt>
                <c:pt idx="20">
                  <c:v>38777</c:v>
                </c:pt>
                <c:pt idx="21">
                  <c:v>38869</c:v>
                </c:pt>
                <c:pt idx="22">
                  <c:v>38961</c:v>
                </c:pt>
                <c:pt idx="23">
                  <c:v>39052</c:v>
                </c:pt>
                <c:pt idx="24">
                  <c:v>39142</c:v>
                </c:pt>
                <c:pt idx="25">
                  <c:v>39234</c:v>
                </c:pt>
                <c:pt idx="26">
                  <c:v>39326</c:v>
                </c:pt>
                <c:pt idx="27">
                  <c:v>39417</c:v>
                </c:pt>
                <c:pt idx="28">
                  <c:v>39508</c:v>
                </c:pt>
                <c:pt idx="29">
                  <c:v>39600</c:v>
                </c:pt>
                <c:pt idx="30">
                  <c:v>39692</c:v>
                </c:pt>
                <c:pt idx="31">
                  <c:v>39783</c:v>
                </c:pt>
                <c:pt idx="32">
                  <c:v>39873</c:v>
                </c:pt>
                <c:pt idx="33">
                  <c:v>39965</c:v>
                </c:pt>
                <c:pt idx="34">
                  <c:v>40057</c:v>
                </c:pt>
                <c:pt idx="35">
                  <c:v>40148</c:v>
                </c:pt>
                <c:pt idx="36">
                  <c:v>40238</c:v>
                </c:pt>
                <c:pt idx="37">
                  <c:v>40330</c:v>
                </c:pt>
                <c:pt idx="38">
                  <c:v>40422</c:v>
                </c:pt>
                <c:pt idx="39">
                  <c:v>40513</c:v>
                </c:pt>
                <c:pt idx="40">
                  <c:v>40603</c:v>
                </c:pt>
                <c:pt idx="41">
                  <c:v>40695</c:v>
                </c:pt>
                <c:pt idx="42">
                  <c:v>40787</c:v>
                </c:pt>
                <c:pt idx="43">
                  <c:v>40878</c:v>
                </c:pt>
                <c:pt idx="44">
                  <c:v>40969</c:v>
                </c:pt>
                <c:pt idx="45">
                  <c:v>41061</c:v>
                </c:pt>
                <c:pt idx="46">
                  <c:v>41153</c:v>
                </c:pt>
                <c:pt idx="47">
                  <c:v>41244</c:v>
                </c:pt>
                <c:pt idx="48">
                  <c:v>41334</c:v>
                </c:pt>
                <c:pt idx="49">
                  <c:v>41426</c:v>
                </c:pt>
                <c:pt idx="50">
                  <c:v>41518</c:v>
                </c:pt>
                <c:pt idx="51">
                  <c:v>41609</c:v>
                </c:pt>
                <c:pt idx="52">
                  <c:v>41699</c:v>
                </c:pt>
                <c:pt idx="53">
                  <c:v>41791</c:v>
                </c:pt>
                <c:pt idx="54">
                  <c:v>41883</c:v>
                </c:pt>
                <c:pt idx="55">
                  <c:v>41974</c:v>
                </c:pt>
                <c:pt idx="56">
                  <c:v>42064</c:v>
                </c:pt>
                <c:pt idx="57">
                  <c:v>42156</c:v>
                </c:pt>
                <c:pt idx="58">
                  <c:v>42248</c:v>
                </c:pt>
                <c:pt idx="59">
                  <c:v>42339</c:v>
                </c:pt>
                <c:pt idx="60">
                  <c:v>42430</c:v>
                </c:pt>
                <c:pt idx="61">
                  <c:v>42522</c:v>
                </c:pt>
                <c:pt idx="62">
                  <c:v>42614</c:v>
                </c:pt>
                <c:pt idx="63">
                  <c:v>42705</c:v>
                </c:pt>
                <c:pt idx="64">
                  <c:v>42795</c:v>
                </c:pt>
                <c:pt idx="65">
                  <c:v>42887</c:v>
                </c:pt>
                <c:pt idx="66">
                  <c:v>42979</c:v>
                </c:pt>
                <c:pt idx="67">
                  <c:v>43070</c:v>
                </c:pt>
                <c:pt idx="68">
                  <c:v>43160</c:v>
                </c:pt>
                <c:pt idx="69">
                  <c:v>43252</c:v>
                </c:pt>
                <c:pt idx="70">
                  <c:v>43344</c:v>
                </c:pt>
                <c:pt idx="71">
                  <c:v>43435</c:v>
                </c:pt>
                <c:pt idx="72">
                  <c:v>43525</c:v>
                </c:pt>
                <c:pt idx="73">
                  <c:v>43617</c:v>
                </c:pt>
                <c:pt idx="74">
                  <c:v>43709</c:v>
                </c:pt>
                <c:pt idx="75">
                  <c:v>43800</c:v>
                </c:pt>
                <c:pt idx="76">
                  <c:v>43891</c:v>
                </c:pt>
                <c:pt idx="77">
                  <c:v>43983</c:v>
                </c:pt>
                <c:pt idx="78">
                  <c:v>44075</c:v>
                </c:pt>
                <c:pt idx="79">
                  <c:v>44166</c:v>
                </c:pt>
                <c:pt idx="80">
                  <c:v>44256</c:v>
                </c:pt>
                <c:pt idx="81">
                  <c:v>44348</c:v>
                </c:pt>
                <c:pt idx="82">
                  <c:v>44440</c:v>
                </c:pt>
                <c:pt idx="83">
                  <c:v>44531</c:v>
                </c:pt>
                <c:pt idx="84">
                  <c:v>44621</c:v>
                </c:pt>
                <c:pt idx="85">
                  <c:v>44713</c:v>
                </c:pt>
                <c:pt idx="86">
                  <c:v>44805</c:v>
                </c:pt>
                <c:pt idx="87">
                  <c:v>44896</c:v>
                </c:pt>
                <c:pt idx="88">
                  <c:v>44986</c:v>
                </c:pt>
                <c:pt idx="89">
                  <c:v>45078</c:v>
                </c:pt>
                <c:pt idx="90">
                  <c:v>45170</c:v>
                </c:pt>
                <c:pt idx="91">
                  <c:v>45261</c:v>
                </c:pt>
                <c:pt idx="92">
                  <c:v>45352</c:v>
                </c:pt>
                <c:pt idx="93">
                  <c:v>45444</c:v>
                </c:pt>
                <c:pt idx="94">
                  <c:v>45536</c:v>
                </c:pt>
                <c:pt idx="95">
                  <c:v>45627</c:v>
                </c:pt>
              </c:numCache>
            </c:numRef>
          </c:cat>
          <c:val>
            <c:numRef>
              <c:f>'[net migration mar 2024.xlsx]ITM552302_20240514_111601_64'!$D$5:$D$100</c:f>
              <c:numCache>
                <c:formatCode>General</c:formatCode>
                <c:ptCount val="96"/>
                <c:pt idx="0">
                  <c:v>-40</c:v>
                </c:pt>
                <c:pt idx="1">
                  <c:v>6080</c:v>
                </c:pt>
                <c:pt idx="2">
                  <c:v>11010</c:v>
                </c:pt>
                <c:pt idx="3">
                  <c:v>13650</c:v>
                </c:pt>
                <c:pt idx="4">
                  <c:v>14860</c:v>
                </c:pt>
                <c:pt idx="5">
                  <c:v>15390</c:v>
                </c:pt>
                <c:pt idx="6">
                  <c:v>15860</c:v>
                </c:pt>
                <c:pt idx="7">
                  <c:v>14800</c:v>
                </c:pt>
                <c:pt idx="8">
                  <c:v>13600</c:v>
                </c:pt>
                <c:pt idx="9">
                  <c:v>12250</c:v>
                </c:pt>
                <c:pt idx="10">
                  <c:v>8900</c:v>
                </c:pt>
                <c:pt idx="11">
                  <c:v>6780</c:v>
                </c:pt>
                <c:pt idx="12">
                  <c:v>5160</c:v>
                </c:pt>
                <c:pt idx="13">
                  <c:v>3460</c:v>
                </c:pt>
                <c:pt idx="14">
                  <c:v>2890</c:v>
                </c:pt>
                <c:pt idx="15">
                  <c:v>2650</c:v>
                </c:pt>
                <c:pt idx="16">
                  <c:v>1950</c:v>
                </c:pt>
                <c:pt idx="17">
                  <c:v>3830</c:v>
                </c:pt>
                <c:pt idx="18">
                  <c:v>2380</c:v>
                </c:pt>
                <c:pt idx="19">
                  <c:v>3230</c:v>
                </c:pt>
                <c:pt idx="20">
                  <c:v>4330</c:v>
                </c:pt>
                <c:pt idx="21">
                  <c:v>3620</c:v>
                </c:pt>
                <c:pt idx="22">
                  <c:v>4130</c:v>
                </c:pt>
                <c:pt idx="23">
                  <c:v>4700</c:v>
                </c:pt>
                <c:pt idx="24">
                  <c:v>3310</c:v>
                </c:pt>
                <c:pt idx="25">
                  <c:v>2510</c:v>
                </c:pt>
                <c:pt idx="26">
                  <c:v>2590</c:v>
                </c:pt>
                <c:pt idx="27">
                  <c:v>2670</c:v>
                </c:pt>
                <c:pt idx="28">
                  <c:v>2700</c:v>
                </c:pt>
                <c:pt idx="29">
                  <c:v>4530</c:v>
                </c:pt>
                <c:pt idx="30">
                  <c:v>2610</c:v>
                </c:pt>
                <c:pt idx="31">
                  <c:v>2750</c:v>
                </c:pt>
                <c:pt idx="32">
                  <c:v>4610</c:v>
                </c:pt>
                <c:pt idx="33">
                  <c:v>5990</c:v>
                </c:pt>
                <c:pt idx="34">
                  <c:v>4510</c:v>
                </c:pt>
                <c:pt idx="35">
                  <c:v>3110</c:v>
                </c:pt>
                <c:pt idx="36">
                  <c:v>1550</c:v>
                </c:pt>
                <c:pt idx="37">
                  <c:v>-270</c:v>
                </c:pt>
                <c:pt idx="38">
                  <c:v>-130</c:v>
                </c:pt>
                <c:pt idx="39">
                  <c:v>-1330</c:v>
                </c:pt>
                <c:pt idx="40">
                  <c:v>-3690</c:v>
                </c:pt>
                <c:pt idx="41">
                  <c:v>-4190</c:v>
                </c:pt>
                <c:pt idx="42">
                  <c:v>-3650</c:v>
                </c:pt>
                <c:pt idx="43">
                  <c:v>-4450</c:v>
                </c:pt>
                <c:pt idx="44">
                  <c:v>-3460</c:v>
                </c:pt>
                <c:pt idx="45">
                  <c:v>-3380</c:v>
                </c:pt>
                <c:pt idx="46">
                  <c:v>-2860</c:v>
                </c:pt>
                <c:pt idx="47">
                  <c:v>-1060</c:v>
                </c:pt>
                <c:pt idx="48">
                  <c:v>1130</c:v>
                </c:pt>
                <c:pt idx="49">
                  <c:v>3950</c:v>
                </c:pt>
                <c:pt idx="50">
                  <c:v>4640</c:v>
                </c:pt>
                <c:pt idx="51">
                  <c:v>7780</c:v>
                </c:pt>
                <c:pt idx="52">
                  <c:v>9970</c:v>
                </c:pt>
                <c:pt idx="53">
                  <c:v>11510</c:v>
                </c:pt>
                <c:pt idx="54">
                  <c:v>13290</c:v>
                </c:pt>
                <c:pt idx="55">
                  <c:v>12720</c:v>
                </c:pt>
                <c:pt idx="56">
                  <c:v>13360</c:v>
                </c:pt>
                <c:pt idx="57">
                  <c:v>14200</c:v>
                </c:pt>
                <c:pt idx="58">
                  <c:v>16160</c:v>
                </c:pt>
                <c:pt idx="59">
                  <c:v>16130</c:v>
                </c:pt>
                <c:pt idx="60">
                  <c:v>16400</c:v>
                </c:pt>
                <c:pt idx="61">
                  <c:v>16090</c:v>
                </c:pt>
                <c:pt idx="62">
                  <c:v>15430</c:v>
                </c:pt>
                <c:pt idx="63">
                  <c:v>15170</c:v>
                </c:pt>
                <c:pt idx="64">
                  <c:v>14680</c:v>
                </c:pt>
                <c:pt idx="65">
                  <c:v>14320</c:v>
                </c:pt>
                <c:pt idx="66">
                  <c:v>12440</c:v>
                </c:pt>
                <c:pt idx="67">
                  <c:v>12120</c:v>
                </c:pt>
                <c:pt idx="68">
                  <c:v>12210</c:v>
                </c:pt>
                <c:pt idx="69">
                  <c:v>12200</c:v>
                </c:pt>
                <c:pt idx="70">
                  <c:v>13060</c:v>
                </c:pt>
                <c:pt idx="71">
                  <c:v>12040</c:v>
                </c:pt>
                <c:pt idx="72">
                  <c:v>12340</c:v>
                </c:pt>
                <c:pt idx="73">
                  <c:v>15320</c:v>
                </c:pt>
                <c:pt idx="74">
                  <c:v>20040</c:v>
                </c:pt>
                <c:pt idx="75">
                  <c:v>24680</c:v>
                </c:pt>
                <c:pt idx="76">
                  <c:v>29920</c:v>
                </c:pt>
                <c:pt idx="77">
                  <c:v>860</c:v>
                </c:pt>
                <c:pt idx="78">
                  <c:v>1920</c:v>
                </c:pt>
                <c:pt idx="79">
                  <c:v>-1680</c:v>
                </c:pt>
                <c:pt idx="80">
                  <c:v>-2880</c:v>
                </c:pt>
                <c:pt idx="81">
                  <c:v>-3940</c:v>
                </c:pt>
                <c:pt idx="82">
                  <c:v>-2320</c:v>
                </c:pt>
                <c:pt idx="83">
                  <c:v>-5810</c:v>
                </c:pt>
                <c:pt idx="84">
                  <c:v>-7390</c:v>
                </c:pt>
                <c:pt idx="85">
                  <c:v>-2180</c:v>
                </c:pt>
                <c:pt idx="86">
                  <c:v>10200</c:v>
                </c:pt>
                <c:pt idx="87">
                  <c:v>24260</c:v>
                </c:pt>
                <c:pt idx="88">
                  <c:v>34160</c:v>
                </c:pt>
                <c:pt idx="89">
                  <c:v>46280</c:v>
                </c:pt>
                <c:pt idx="90">
                  <c:v>32340</c:v>
                </c:pt>
                <c:pt idx="91">
                  <c:v>24200</c:v>
                </c:pt>
                <c:pt idx="92">
                  <c:v>11150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EB91BB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D3A-4815-99D4-631F985C9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6048799"/>
        <c:axId val="347262303"/>
      </c:barChart>
      <c:cat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0"/>
        <c:lblAlgn val="ctr"/>
        <c:lblOffset val="100"/>
        <c:tickLblSkip val="20"/>
        <c:tickMarkSkip val="12"/>
        <c:noMultiLvlLbl val="1"/>
      </c:catAx>
      <c:valAx>
        <c:axId val="347262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Number per</a:t>
                </a:r>
                <a:r>
                  <a:rPr lang="en-NZ" baseline="0" dirty="0"/>
                  <a:t> quarter, s.a., 000s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Freightos Global Container Freight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Freightos Baltic Index (FBX): Global Container Freight Index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Sheet1!$A$2:$A$261</c:f>
              <c:numCache>
                <c:formatCode>m/d/yyyy</c:formatCode>
                <c:ptCount val="260"/>
                <c:pt idx="0">
                  <c:v>43840</c:v>
                </c:pt>
                <c:pt idx="1">
                  <c:v>43847</c:v>
                </c:pt>
                <c:pt idx="2">
                  <c:v>43854</c:v>
                </c:pt>
                <c:pt idx="3">
                  <c:v>43861</c:v>
                </c:pt>
                <c:pt idx="4">
                  <c:v>43868</c:v>
                </c:pt>
                <c:pt idx="5">
                  <c:v>43875</c:v>
                </c:pt>
                <c:pt idx="6">
                  <c:v>43882</c:v>
                </c:pt>
                <c:pt idx="7">
                  <c:v>43889</c:v>
                </c:pt>
                <c:pt idx="8">
                  <c:v>43896</c:v>
                </c:pt>
                <c:pt idx="9">
                  <c:v>43903</c:v>
                </c:pt>
                <c:pt idx="10">
                  <c:v>43910</c:v>
                </c:pt>
                <c:pt idx="11">
                  <c:v>43917</c:v>
                </c:pt>
                <c:pt idx="12">
                  <c:v>43924</c:v>
                </c:pt>
                <c:pt idx="13">
                  <c:v>43931</c:v>
                </c:pt>
                <c:pt idx="14">
                  <c:v>43938</c:v>
                </c:pt>
                <c:pt idx="15">
                  <c:v>43945</c:v>
                </c:pt>
                <c:pt idx="16">
                  <c:v>43952</c:v>
                </c:pt>
                <c:pt idx="17">
                  <c:v>43959</c:v>
                </c:pt>
                <c:pt idx="18">
                  <c:v>43966</c:v>
                </c:pt>
                <c:pt idx="19">
                  <c:v>43973</c:v>
                </c:pt>
                <c:pt idx="20">
                  <c:v>43980</c:v>
                </c:pt>
                <c:pt idx="21">
                  <c:v>43987</c:v>
                </c:pt>
                <c:pt idx="22">
                  <c:v>43994</c:v>
                </c:pt>
                <c:pt idx="23">
                  <c:v>44001</c:v>
                </c:pt>
                <c:pt idx="24">
                  <c:v>44008</c:v>
                </c:pt>
                <c:pt idx="25">
                  <c:v>44015</c:v>
                </c:pt>
                <c:pt idx="26">
                  <c:v>44022</c:v>
                </c:pt>
                <c:pt idx="27">
                  <c:v>44029</c:v>
                </c:pt>
                <c:pt idx="28">
                  <c:v>44036</c:v>
                </c:pt>
                <c:pt idx="29">
                  <c:v>44043</c:v>
                </c:pt>
                <c:pt idx="30">
                  <c:v>44050</c:v>
                </c:pt>
                <c:pt idx="31">
                  <c:v>44057</c:v>
                </c:pt>
                <c:pt idx="32">
                  <c:v>44064</c:v>
                </c:pt>
                <c:pt idx="33">
                  <c:v>44071</c:v>
                </c:pt>
                <c:pt idx="34">
                  <c:v>44078</c:v>
                </c:pt>
                <c:pt idx="35">
                  <c:v>44085</c:v>
                </c:pt>
                <c:pt idx="36">
                  <c:v>44092</c:v>
                </c:pt>
                <c:pt idx="37">
                  <c:v>44099</c:v>
                </c:pt>
                <c:pt idx="38">
                  <c:v>44106</c:v>
                </c:pt>
                <c:pt idx="39">
                  <c:v>44113</c:v>
                </c:pt>
                <c:pt idx="40">
                  <c:v>44120</c:v>
                </c:pt>
                <c:pt idx="41">
                  <c:v>44127</c:v>
                </c:pt>
                <c:pt idx="42">
                  <c:v>44134</c:v>
                </c:pt>
                <c:pt idx="43">
                  <c:v>44141</c:v>
                </c:pt>
                <c:pt idx="44">
                  <c:v>44148</c:v>
                </c:pt>
                <c:pt idx="45">
                  <c:v>44155</c:v>
                </c:pt>
                <c:pt idx="46">
                  <c:v>44162</c:v>
                </c:pt>
                <c:pt idx="47">
                  <c:v>44169</c:v>
                </c:pt>
                <c:pt idx="48">
                  <c:v>44176</c:v>
                </c:pt>
                <c:pt idx="49">
                  <c:v>44183</c:v>
                </c:pt>
                <c:pt idx="50">
                  <c:v>44190</c:v>
                </c:pt>
                <c:pt idx="51">
                  <c:v>44197</c:v>
                </c:pt>
                <c:pt idx="52">
                  <c:v>44204</c:v>
                </c:pt>
                <c:pt idx="53">
                  <c:v>44211</c:v>
                </c:pt>
                <c:pt idx="54">
                  <c:v>44218</c:v>
                </c:pt>
                <c:pt idx="55">
                  <c:v>44225</c:v>
                </c:pt>
                <c:pt idx="56">
                  <c:v>44232</c:v>
                </c:pt>
                <c:pt idx="57">
                  <c:v>44239</c:v>
                </c:pt>
                <c:pt idx="58">
                  <c:v>44246</c:v>
                </c:pt>
                <c:pt idx="59">
                  <c:v>44253</c:v>
                </c:pt>
                <c:pt idx="60">
                  <c:v>44260</c:v>
                </c:pt>
                <c:pt idx="61">
                  <c:v>44267</c:v>
                </c:pt>
                <c:pt idx="62">
                  <c:v>44274</c:v>
                </c:pt>
                <c:pt idx="63">
                  <c:v>44281</c:v>
                </c:pt>
                <c:pt idx="64">
                  <c:v>44288</c:v>
                </c:pt>
                <c:pt idx="65">
                  <c:v>44295</c:v>
                </c:pt>
                <c:pt idx="66">
                  <c:v>44302</c:v>
                </c:pt>
                <c:pt idx="67">
                  <c:v>44309</c:v>
                </c:pt>
                <c:pt idx="68">
                  <c:v>44316</c:v>
                </c:pt>
                <c:pt idx="69">
                  <c:v>44323</c:v>
                </c:pt>
                <c:pt idx="70">
                  <c:v>44330</c:v>
                </c:pt>
                <c:pt idx="71">
                  <c:v>44337</c:v>
                </c:pt>
                <c:pt idx="72">
                  <c:v>44344</c:v>
                </c:pt>
                <c:pt idx="73">
                  <c:v>44351</c:v>
                </c:pt>
                <c:pt idx="74">
                  <c:v>44358</c:v>
                </c:pt>
                <c:pt idx="75">
                  <c:v>44365</c:v>
                </c:pt>
                <c:pt idx="76">
                  <c:v>44372</c:v>
                </c:pt>
                <c:pt idx="77">
                  <c:v>44379</c:v>
                </c:pt>
                <c:pt idx="78">
                  <c:v>44386</c:v>
                </c:pt>
                <c:pt idx="79">
                  <c:v>44393</c:v>
                </c:pt>
                <c:pt idx="80">
                  <c:v>44400</c:v>
                </c:pt>
                <c:pt idx="81">
                  <c:v>44407</c:v>
                </c:pt>
                <c:pt idx="82">
                  <c:v>44414</c:v>
                </c:pt>
                <c:pt idx="83">
                  <c:v>44421</c:v>
                </c:pt>
                <c:pt idx="84">
                  <c:v>44428</c:v>
                </c:pt>
                <c:pt idx="85">
                  <c:v>44435</c:v>
                </c:pt>
                <c:pt idx="86">
                  <c:v>44442</c:v>
                </c:pt>
                <c:pt idx="87">
                  <c:v>44449</c:v>
                </c:pt>
                <c:pt idx="88">
                  <c:v>44456</c:v>
                </c:pt>
                <c:pt idx="89">
                  <c:v>44463</c:v>
                </c:pt>
                <c:pt idx="90">
                  <c:v>44470</c:v>
                </c:pt>
                <c:pt idx="91">
                  <c:v>44477</c:v>
                </c:pt>
                <c:pt idx="92">
                  <c:v>44484</c:v>
                </c:pt>
                <c:pt idx="93">
                  <c:v>44491</c:v>
                </c:pt>
                <c:pt idx="94">
                  <c:v>44498</c:v>
                </c:pt>
                <c:pt idx="95">
                  <c:v>44505</c:v>
                </c:pt>
                <c:pt idx="96">
                  <c:v>44512</c:v>
                </c:pt>
                <c:pt idx="97">
                  <c:v>44519</c:v>
                </c:pt>
                <c:pt idx="98">
                  <c:v>44526</c:v>
                </c:pt>
                <c:pt idx="99">
                  <c:v>44533</c:v>
                </c:pt>
                <c:pt idx="100">
                  <c:v>44540</c:v>
                </c:pt>
                <c:pt idx="101">
                  <c:v>44547</c:v>
                </c:pt>
                <c:pt idx="102">
                  <c:v>44554</c:v>
                </c:pt>
                <c:pt idx="103">
                  <c:v>44561</c:v>
                </c:pt>
                <c:pt idx="104">
                  <c:v>44568</c:v>
                </c:pt>
                <c:pt idx="105">
                  <c:v>44575</c:v>
                </c:pt>
                <c:pt idx="106">
                  <c:v>44582</c:v>
                </c:pt>
                <c:pt idx="107">
                  <c:v>44589</c:v>
                </c:pt>
                <c:pt idx="108">
                  <c:v>44596</c:v>
                </c:pt>
                <c:pt idx="109">
                  <c:v>44603</c:v>
                </c:pt>
                <c:pt idx="110">
                  <c:v>44610</c:v>
                </c:pt>
                <c:pt idx="111">
                  <c:v>44617</c:v>
                </c:pt>
                <c:pt idx="112">
                  <c:v>44624</c:v>
                </c:pt>
                <c:pt idx="113">
                  <c:v>44631</c:v>
                </c:pt>
                <c:pt idx="114">
                  <c:v>44638</c:v>
                </c:pt>
                <c:pt idx="115">
                  <c:v>44645</c:v>
                </c:pt>
                <c:pt idx="116">
                  <c:v>44652</c:v>
                </c:pt>
                <c:pt idx="117">
                  <c:v>44659</c:v>
                </c:pt>
                <c:pt idx="118">
                  <c:v>44666</c:v>
                </c:pt>
                <c:pt idx="119">
                  <c:v>44673</c:v>
                </c:pt>
                <c:pt idx="120">
                  <c:v>44680</c:v>
                </c:pt>
                <c:pt idx="121">
                  <c:v>44687</c:v>
                </c:pt>
                <c:pt idx="122">
                  <c:v>44694</c:v>
                </c:pt>
                <c:pt idx="123">
                  <c:v>44701</c:v>
                </c:pt>
                <c:pt idx="124">
                  <c:v>44708</c:v>
                </c:pt>
                <c:pt idx="125">
                  <c:v>44715</c:v>
                </c:pt>
                <c:pt idx="126">
                  <c:v>44722</c:v>
                </c:pt>
                <c:pt idx="127">
                  <c:v>44729</c:v>
                </c:pt>
                <c:pt idx="128">
                  <c:v>44736</c:v>
                </c:pt>
                <c:pt idx="129">
                  <c:v>44743</c:v>
                </c:pt>
                <c:pt idx="130">
                  <c:v>44750</c:v>
                </c:pt>
                <c:pt idx="131">
                  <c:v>44757</c:v>
                </c:pt>
                <c:pt idx="132">
                  <c:v>44764</c:v>
                </c:pt>
                <c:pt idx="133">
                  <c:v>44771</c:v>
                </c:pt>
                <c:pt idx="134">
                  <c:v>44778</c:v>
                </c:pt>
                <c:pt idx="135">
                  <c:v>44785</c:v>
                </c:pt>
                <c:pt idx="136">
                  <c:v>44792</c:v>
                </c:pt>
                <c:pt idx="137">
                  <c:v>44799</c:v>
                </c:pt>
                <c:pt idx="138">
                  <c:v>44806</c:v>
                </c:pt>
                <c:pt idx="139">
                  <c:v>44813</c:v>
                </c:pt>
                <c:pt idx="140">
                  <c:v>44820</c:v>
                </c:pt>
                <c:pt idx="141">
                  <c:v>44827</c:v>
                </c:pt>
                <c:pt idx="142">
                  <c:v>44834</c:v>
                </c:pt>
                <c:pt idx="143">
                  <c:v>44841</c:v>
                </c:pt>
                <c:pt idx="144">
                  <c:v>44848</c:v>
                </c:pt>
                <c:pt idx="145">
                  <c:v>44855</c:v>
                </c:pt>
                <c:pt idx="146">
                  <c:v>44862</c:v>
                </c:pt>
                <c:pt idx="147">
                  <c:v>44869</c:v>
                </c:pt>
                <c:pt idx="148">
                  <c:v>44876</c:v>
                </c:pt>
                <c:pt idx="149">
                  <c:v>44883</c:v>
                </c:pt>
                <c:pt idx="150">
                  <c:v>44890</c:v>
                </c:pt>
                <c:pt idx="151">
                  <c:v>44897</c:v>
                </c:pt>
                <c:pt idx="152">
                  <c:v>44904</c:v>
                </c:pt>
                <c:pt idx="153">
                  <c:v>44911</c:v>
                </c:pt>
                <c:pt idx="154">
                  <c:v>44918</c:v>
                </c:pt>
                <c:pt idx="155">
                  <c:v>44925</c:v>
                </c:pt>
                <c:pt idx="156">
                  <c:v>44932</c:v>
                </c:pt>
                <c:pt idx="157">
                  <c:v>44939</c:v>
                </c:pt>
                <c:pt idx="158">
                  <c:v>44946</c:v>
                </c:pt>
                <c:pt idx="159">
                  <c:v>44953</c:v>
                </c:pt>
                <c:pt idx="160">
                  <c:v>44960</c:v>
                </c:pt>
                <c:pt idx="161">
                  <c:v>44967</c:v>
                </c:pt>
                <c:pt idx="162">
                  <c:v>44974</c:v>
                </c:pt>
                <c:pt idx="163">
                  <c:v>44981</c:v>
                </c:pt>
                <c:pt idx="164">
                  <c:v>44988</c:v>
                </c:pt>
                <c:pt idx="165">
                  <c:v>44995</c:v>
                </c:pt>
                <c:pt idx="166">
                  <c:v>45002</c:v>
                </c:pt>
                <c:pt idx="167">
                  <c:v>45009</c:v>
                </c:pt>
                <c:pt idx="168">
                  <c:v>45016</c:v>
                </c:pt>
                <c:pt idx="169">
                  <c:v>45023</c:v>
                </c:pt>
                <c:pt idx="170">
                  <c:v>45030</c:v>
                </c:pt>
                <c:pt idx="171">
                  <c:v>45037</c:v>
                </c:pt>
                <c:pt idx="172">
                  <c:v>45044</c:v>
                </c:pt>
                <c:pt idx="173">
                  <c:v>45051</c:v>
                </c:pt>
                <c:pt idx="174">
                  <c:v>45058</c:v>
                </c:pt>
                <c:pt idx="175">
                  <c:v>45065</c:v>
                </c:pt>
                <c:pt idx="176">
                  <c:v>45072</c:v>
                </c:pt>
                <c:pt idx="177">
                  <c:v>45079</c:v>
                </c:pt>
                <c:pt idx="178">
                  <c:v>45086</c:v>
                </c:pt>
                <c:pt idx="179">
                  <c:v>45093</c:v>
                </c:pt>
                <c:pt idx="180">
                  <c:v>45100</c:v>
                </c:pt>
                <c:pt idx="181">
                  <c:v>45107</c:v>
                </c:pt>
                <c:pt idx="182">
                  <c:v>45114</c:v>
                </c:pt>
                <c:pt idx="183">
                  <c:v>45121</c:v>
                </c:pt>
                <c:pt idx="184">
                  <c:v>45128</c:v>
                </c:pt>
                <c:pt idx="185">
                  <c:v>45135</c:v>
                </c:pt>
                <c:pt idx="186">
                  <c:v>45142</c:v>
                </c:pt>
                <c:pt idx="187">
                  <c:v>45149</c:v>
                </c:pt>
                <c:pt idx="188">
                  <c:v>45156</c:v>
                </c:pt>
                <c:pt idx="189">
                  <c:v>45163</c:v>
                </c:pt>
                <c:pt idx="190">
                  <c:v>45170</c:v>
                </c:pt>
                <c:pt idx="191">
                  <c:v>45177</c:v>
                </c:pt>
                <c:pt idx="192">
                  <c:v>45184</c:v>
                </c:pt>
                <c:pt idx="193">
                  <c:v>45191</c:v>
                </c:pt>
                <c:pt idx="194">
                  <c:v>45198</c:v>
                </c:pt>
                <c:pt idx="195">
                  <c:v>45205</c:v>
                </c:pt>
                <c:pt idx="196">
                  <c:v>45212</c:v>
                </c:pt>
                <c:pt idx="197">
                  <c:v>45219</c:v>
                </c:pt>
                <c:pt idx="198">
                  <c:v>45226</c:v>
                </c:pt>
                <c:pt idx="199">
                  <c:v>45233</c:v>
                </c:pt>
                <c:pt idx="200">
                  <c:v>45240</c:v>
                </c:pt>
                <c:pt idx="201">
                  <c:v>45247</c:v>
                </c:pt>
                <c:pt idx="202">
                  <c:v>45254</c:v>
                </c:pt>
                <c:pt idx="203">
                  <c:v>45261</c:v>
                </c:pt>
                <c:pt idx="204">
                  <c:v>45268</c:v>
                </c:pt>
                <c:pt idx="205">
                  <c:v>45275</c:v>
                </c:pt>
                <c:pt idx="206">
                  <c:v>45282</c:v>
                </c:pt>
                <c:pt idx="207">
                  <c:v>45289</c:v>
                </c:pt>
                <c:pt idx="208">
                  <c:v>45296</c:v>
                </c:pt>
                <c:pt idx="209">
                  <c:v>45303</c:v>
                </c:pt>
                <c:pt idx="210">
                  <c:v>45310</c:v>
                </c:pt>
                <c:pt idx="211">
                  <c:v>45317</c:v>
                </c:pt>
                <c:pt idx="212">
                  <c:v>45324</c:v>
                </c:pt>
                <c:pt idx="213">
                  <c:v>45331</c:v>
                </c:pt>
                <c:pt idx="214">
                  <c:v>45338</c:v>
                </c:pt>
                <c:pt idx="215">
                  <c:v>45345</c:v>
                </c:pt>
                <c:pt idx="216">
                  <c:v>45352</c:v>
                </c:pt>
                <c:pt idx="217">
                  <c:v>45359</c:v>
                </c:pt>
                <c:pt idx="218">
                  <c:v>45366</c:v>
                </c:pt>
                <c:pt idx="219">
                  <c:v>45373</c:v>
                </c:pt>
                <c:pt idx="220">
                  <c:v>45380</c:v>
                </c:pt>
                <c:pt idx="221">
                  <c:v>45387</c:v>
                </c:pt>
                <c:pt idx="222">
                  <c:v>45394</c:v>
                </c:pt>
                <c:pt idx="223">
                  <c:v>45401</c:v>
                </c:pt>
                <c:pt idx="224">
                  <c:v>45408</c:v>
                </c:pt>
                <c:pt idx="225">
                  <c:v>45415</c:v>
                </c:pt>
                <c:pt idx="226">
                  <c:v>45422</c:v>
                </c:pt>
                <c:pt idx="227">
                  <c:v>45429</c:v>
                </c:pt>
                <c:pt idx="228">
                  <c:v>45436</c:v>
                </c:pt>
                <c:pt idx="229">
                  <c:v>45443</c:v>
                </c:pt>
                <c:pt idx="230">
                  <c:v>45450</c:v>
                </c:pt>
                <c:pt idx="231">
                  <c:v>45457</c:v>
                </c:pt>
                <c:pt idx="232">
                  <c:v>45464</c:v>
                </c:pt>
                <c:pt idx="233">
                  <c:v>45471</c:v>
                </c:pt>
                <c:pt idx="234">
                  <c:v>45478</c:v>
                </c:pt>
                <c:pt idx="235">
                  <c:v>45485</c:v>
                </c:pt>
                <c:pt idx="236">
                  <c:v>45492</c:v>
                </c:pt>
                <c:pt idx="237">
                  <c:v>45499</c:v>
                </c:pt>
                <c:pt idx="238">
                  <c:v>45506</c:v>
                </c:pt>
                <c:pt idx="239">
                  <c:v>45513</c:v>
                </c:pt>
                <c:pt idx="240">
                  <c:v>45520</c:v>
                </c:pt>
                <c:pt idx="241">
                  <c:v>45527</c:v>
                </c:pt>
                <c:pt idx="242">
                  <c:v>45534</c:v>
                </c:pt>
                <c:pt idx="243">
                  <c:v>45541</c:v>
                </c:pt>
                <c:pt idx="244">
                  <c:v>45548</c:v>
                </c:pt>
                <c:pt idx="245">
                  <c:v>45555</c:v>
                </c:pt>
                <c:pt idx="246">
                  <c:v>45562</c:v>
                </c:pt>
                <c:pt idx="247">
                  <c:v>45569</c:v>
                </c:pt>
                <c:pt idx="248">
                  <c:v>45576</c:v>
                </c:pt>
                <c:pt idx="249">
                  <c:v>45583</c:v>
                </c:pt>
                <c:pt idx="250">
                  <c:v>45590</c:v>
                </c:pt>
                <c:pt idx="251">
                  <c:v>45597</c:v>
                </c:pt>
                <c:pt idx="252">
                  <c:v>45604</c:v>
                </c:pt>
                <c:pt idx="253">
                  <c:v>45611</c:v>
                </c:pt>
                <c:pt idx="254">
                  <c:v>45618</c:v>
                </c:pt>
                <c:pt idx="255">
                  <c:v>45625</c:v>
                </c:pt>
                <c:pt idx="256">
                  <c:v>45632</c:v>
                </c:pt>
                <c:pt idx="257">
                  <c:v>45639</c:v>
                </c:pt>
                <c:pt idx="258">
                  <c:v>45646</c:v>
                </c:pt>
                <c:pt idx="259">
                  <c:v>45653</c:v>
                </c:pt>
              </c:numCache>
            </c:numRef>
          </c:cat>
          <c:val>
            <c:numRef>
              <c:f>Sheet1!$B$2:$B$261</c:f>
              <c:numCache>
                <c:formatCode>General</c:formatCode>
                <c:ptCount val="260"/>
                <c:pt idx="0">
                  <c:v>1555</c:v>
                </c:pt>
                <c:pt idx="1">
                  <c:v>1581</c:v>
                </c:pt>
                <c:pt idx="2">
                  <c:v>1549</c:v>
                </c:pt>
                <c:pt idx="3">
                  <c:v>1514</c:v>
                </c:pt>
                <c:pt idx="4">
                  <c:v>1468</c:v>
                </c:pt>
                <c:pt idx="5">
                  <c:v>1443</c:v>
                </c:pt>
                <c:pt idx="6">
                  <c:v>1350</c:v>
                </c:pt>
                <c:pt idx="7">
                  <c:v>1331</c:v>
                </c:pt>
                <c:pt idx="8">
                  <c:v>1358</c:v>
                </c:pt>
                <c:pt idx="9">
                  <c:v>1344</c:v>
                </c:pt>
                <c:pt idx="10">
                  <c:v>1377</c:v>
                </c:pt>
                <c:pt idx="11">
                  <c:v>1400</c:v>
                </c:pt>
                <c:pt idx="12">
                  <c:v>1433</c:v>
                </c:pt>
                <c:pt idx="13">
                  <c:v>1473</c:v>
                </c:pt>
                <c:pt idx="14">
                  <c:v>1467</c:v>
                </c:pt>
                <c:pt idx="15">
                  <c:v>1439</c:v>
                </c:pt>
                <c:pt idx="16">
                  <c:v>1451</c:v>
                </c:pt>
                <c:pt idx="17">
                  <c:v>1487</c:v>
                </c:pt>
                <c:pt idx="18">
                  <c:v>1487</c:v>
                </c:pt>
                <c:pt idx="19">
                  <c:v>1471</c:v>
                </c:pt>
                <c:pt idx="20">
                  <c:v>1459</c:v>
                </c:pt>
                <c:pt idx="21">
                  <c:v>1556</c:v>
                </c:pt>
                <c:pt idx="22">
                  <c:v>1674</c:v>
                </c:pt>
                <c:pt idx="23">
                  <c:v>1768</c:v>
                </c:pt>
                <c:pt idx="24">
                  <c:v>1785</c:v>
                </c:pt>
                <c:pt idx="25">
                  <c:v>1812</c:v>
                </c:pt>
                <c:pt idx="26">
                  <c:v>1859</c:v>
                </c:pt>
                <c:pt idx="27">
                  <c:v>1816</c:v>
                </c:pt>
                <c:pt idx="28">
                  <c:v>1779</c:v>
                </c:pt>
                <c:pt idx="29">
                  <c:v>1762</c:v>
                </c:pt>
                <c:pt idx="30">
                  <c:v>1828</c:v>
                </c:pt>
                <c:pt idx="31">
                  <c:v>1848</c:v>
                </c:pt>
                <c:pt idx="32">
                  <c:v>1913</c:v>
                </c:pt>
                <c:pt idx="33">
                  <c:v>1946</c:v>
                </c:pt>
                <c:pt idx="34">
                  <c:v>2032</c:v>
                </c:pt>
                <c:pt idx="35">
                  <c:v>2174</c:v>
                </c:pt>
                <c:pt idx="36">
                  <c:v>2112</c:v>
                </c:pt>
                <c:pt idx="37">
                  <c:v>2247</c:v>
                </c:pt>
                <c:pt idx="38">
                  <c:v>2250</c:v>
                </c:pt>
                <c:pt idx="39">
                  <c:v>2242</c:v>
                </c:pt>
                <c:pt idx="40">
                  <c:v>2232</c:v>
                </c:pt>
                <c:pt idx="41">
                  <c:v>2230</c:v>
                </c:pt>
                <c:pt idx="42">
                  <c:v>2231</c:v>
                </c:pt>
                <c:pt idx="43">
                  <c:v>2264</c:v>
                </c:pt>
                <c:pt idx="44">
                  <c:v>2291</c:v>
                </c:pt>
                <c:pt idx="45">
                  <c:v>2375</c:v>
                </c:pt>
                <c:pt idx="46">
                  <c:v>2443</c:v>
                </c:pt>
                <c:pt idx="47">
                  <c:v>2652</c:v>
                </c:pt>
                <c:pt idx="48">
                  <c:v>2782</c:v>
                </c:pt>
                <c:pt idx="49">
                  <c:v>3004</c:v>
                </c:pt>
                <c:pt idx="50">
                  <c:v>3143</c:v>
                </c:pt>
                <c:pt idx="51">
                  <c:v>3452</c:v>
                </c:pt>
                <c:pt idx="52">
                  <c:v>3854</c:v>
                </c:pt>
                <c:pt idx="53">
                  <c:v>4277</c:v>
                </c:pt>
                <c:pt idx="54">
                  <c:v>4204</c:v>
                </c:pt>
                <c:pt idx="55">
                  <c:v>4398</c:v>
                </c:pt>
                <c:pt idx="56">
                  <c:v>4438</c:v>
                </c:pt>
                <c:pt idx="57">
                  <c:v>4386</c:v>
                </c:pt>
                <c:pt idx="58">
                  <c:v>4578</c:v>
                </c:pt>
                <c:pt idx="59">
                  <c:v>4530</c:v>
                </c:pt>
                <c:pt idx="60">
                  <c:v>4347</c:v>
                </c:pt>
                <c:pt idx="61">
                  <c:v>4481</c:v>
                </c:pt>
                <c:pt idx="62">
                  <c:v>4300</c:v>
                </c:pt>
                <c:pt idx="63">
                  <c:v>4367</c:v>
                </c:pt>
                <c:pt idx="64">
                  <c:v>4442</c:v>
                </c:pt>
                <c:pt idx="65">
                  <c:v>4495</c:v>
                </c:pt>
                <c:pt idx="66">
                  <c:v>4591</c:v>
                </c:pt>
                <c:pt idx="67">
                  <c:v>4702</c:v>
                </c:pt>
                <c:pt idx="68">
                  <c:v>4686</c:v>
                </c:pt>
                <c:pt idx="69">
                  <c:v>4957</c:v>
                </c:pt>
                <c:pt idx="70">
                  <c:v>5379</c:v>
                </c:pt>
                <c:pt idx="71">
                  <c:v>5545</c:v>
                </c:pt>
                <c:pt idx="72">
                  <c:v>5908</c:v>
                </c:pt>
                <c:pt idx="73">
                  <c:v>6251</c:v>
                </c:pt>
                <c:pt idx="74">
                  <c:v>6576</c:v>
                </c:pt>
                <c:pt idx="75">
                  <c:v>6811</c:v>
                </c:pt>
                <c:pt idx="76">
                  <c:v>6753</c:v>
                </c:pt>
                <c:pt idx="77">
                  <c:v>6970</c:v>
                </c:pt>
                <c:pt idx="78">
                  <c:v>7629</c:v>
                </c:pt>
                <c:pt idx="79">
                  <c:v>7998</c:v>
                </c:pt>
                <c:pt idx="80">
                  <c:v>8999</c:v>
                </c:pt>
                <c:pt idx="81">
                  <c:v>10176</c:v>
                </c:pt>
                <c:pt idx="82">
                  <c:v>10380</c:v>
                </c:pt>
                <c:pt idx="83">
                  <c:v>9568</c:v>
                </c:pt>
                <c:pt idx="84">
                  <c:v>10024</c:v>
                </c:pt>
                <c:pt idx="85">
                  <c:v>10323</c:v>
                </c:pt>
                <c:pt idx="86">
                  <c:v>10519</c:v>
                </c:pt>
                <c:pt idx="87">
                  <c:v>11109</c:v>
                </c:pt>
                <c:pt idx="88">
                  <c:v>10996</c:v>
                </c:pt>
                <c:pt idx="89">
                  <c:v>10839</c:v>
                </c:pt>
                <c:pt idx="90">
                  <c:v>10517</c:v>
                </c:pt>
                <c:pt idx="91">
                  <c:v>9949</c:v>
                </c:pt>
                <c:pt idx="92">
                  <c:v>10396</c:v>
                </c:pt>
                <c:pt idx="93">
                  <c:v>10215</c:v>
                </c:pt>
                <c:pt idx="94">
                  <c:v>10321</c:v>
                </c:pt>
                <c:pt idx="95">
                  <c:v>10525</c:v>
                </c:pt>
                <c:pt idx="96">
                  <c:v>9411</c:v>
                </c:pt>
                <c:pt idx="97">
                  <c:v>9202</c:v>
                </c:pt>
                <c:pt idx="98">
                  <c:v>9351</c:v>
                </c:pt>
                <c:pt idx="99">
                  <c:v>9425</c:v>
                </c:pt>
                <c:pt idx="100">
                  <c:v>9550</c:v>
                </c:pt>
                <c:pt idx="101">
                  <c:v>9513</c:v>
                </c:pt>
                <c:pt idx="102">
                  <c:v>9437</c:v>
                </c:pt>
                <c:pt idx="103">
                  <c:v>9293</c:v>
                </c:pt>
                <c:pt idx="104">
                  <c:v>9167</c:v>
                </c:pt>
                <c:pt idx="105">
                  <c:v>9526</c:v>
                </c:pt>
                <c:pt idx="106">
                  <c:v>9680</c:v>
                </c:pt>
                <c:pt idx="107">
                  <c:v>9806</c:v>
                </c:pt>
                <c:pt idx="108">
                  <c:v>9660</c:v>
                </c:pt>
                <c:pt idx="109">
                  <c:v>9628</c:v>
                </c:pt>
                <c:pt idx="110">
                  <c:v>9745</c:v>
                </c:pt>
                <c:pt idx="111">
                  <c:v>9789</c:v>
                </c:pt>
                <c:pt idx="112">
                  <c:v>9757</c:v>
                </c:pt>
                <c:pt idx="113">
                  <c:v>9777</c:v>
                </c:pt>
                <c:pt idx="114">
                  <c:v>9488</c:v>
                </c:pt>
                <c:pt idx="115">
                  <c:v>9430</c:v>
                </c:pt>
                <c:pt idx="116">
                  <c:v>9416</c:v>
                </c:pt>
                <c:pt idx="117">
                  <c:v>9280</c:v>
                </c:pt>
                <c:pt idx="118">
                  <c:v>9232</c:v>
                </c:pt>
                <c:pt idx="119">
                  <c:v>9142</c:v>
                </c:pt>
                <c:pt idx="120">
                  <c:v>8955</c:v>
                </c:pt>
                <c:pt idx="121">
                  <c:v>8710</c:v>
                </c:pt>
                <c:pt idx="122">
                  <c:v>8236</c:v>
                </c:pt>
                <c:pt idx="123">
                  <c:v>8466</c:v>
                </c:pt>
                <c:pt idx="124">
                  <c:v>7851</c:v>
                </c:pt>
                <c:pt idx="125">
                  <c:v>7370</c:v>
                </c:pt>
                <c:pt idx="126">
                  <c:v>7261</c:v>
                </c:pt>
                <c:pt idx="127">
                  <c:v>7098</c:v>
                </c:pt>
                <c:pt idx="128">
                  <c:v>7032</c:v>
                </c:pt>
                <c:pt idx="129">
                  <c:v>6557</c:v>
                </c:pt>
                <c:pt idx="130">
                  <c:v>6495</c:v>
                </c:pt>
                <c:pt idx="131">
                  <c:v>6414</c:v>
                </c:pt>
                <c:pt idx="132">
                  <c:v>6319</c:v>
                </c:pt>
                <c:pt idx="133">
                  <c:v>6120</c:v>
                </c:pt>
                <c:pt idx="134">
                  <c:v>6139</c:v>
                </c:pt>
                <c:pt idx="135">
                  <c:v>5956</c:v>
                </c:pt>
                <c:pt idx="136">
                  <c:v>5820</c:v>
                </c:pt>
                <c:pt idx="137">
                  <c:v>5703</c:v>
                </c:pt>
                <c:pt idx="138">
                  <c:v>5286</c:v>
                </c:pt>
                <c:pt idx="139">
                  <c:v>4862</c:v>
                </c:pt>
                <c:pt idx="140">
                  <c:v>4653</c:v>
                </c:pt>
                <c:pt idx="141">
                  <c:v>4262</c:v>
                </c:pt>
                <c:pt idx="142">
                  <c:v>4060</c:v>
                </c:pt>
                <c:pt idx="143">
                  <c:v>3699</c:v>
                </c:pt>
                <c:pt idx="144">
                  <c:v>3540</c:v>
                </c:pt>
                <c:pt idx="145">
                  <c:v>3429</c:v>
                </c:pt>
                <c:pt idx="146">
                  <c:v>3340</c:v>
                </c:pt>
                <c:pt idx="147">
                  <c:v>3364</c:v>
                </c:pt>
                <c:pt idx="148">
                  <c:v>3185</c:v>
                </c:pt>
                <c:pt idx="149">
                  <c:v>3040</c:v>
                </c:pt>
                <c:pt idx="150">
                  <c:v>2786</c:v>
                </c:pt>
                <c:pt idx="151">
                  <c:v>2528</c:v>
                </c:pt>
                <c:pt idx="152">
                  <c:v>2325</c:v>
                </c:pt>
                <c:pt idx="153">
                  <c:v>2127</c:v>
                </c:pt>
                <c:pt idx="154">
                  <c:v>2126</c:v>
                </c:pt>
                <c:pt idx="155">
                  <c:v>2246</c:v>
                </c:pt>
                <c:pt idx="156">
                  <c:v>2168</c:v>
                </c:pt>
                <c:pt idx="157">
                  <c:v>2238</c:v>
                </c:pt>
                <c:pt idx="158">
                  <c:v>2178</c:v>
                </c:pt>
                <c:pt idx="159">
                  <c:v>2214</c:v>
                </c:pt>
                <c:pt idx="160">
                  <c:v>2062</c:v>
                </c:pt>
                <c:pt idx="161">
                  <c:v>2005</c:v>
                </c:pt>
                <c:pt idx="162">
                  <c:v>1991</c:v>
                </c:pt>
                <c:pt idx="163">
                  <c:v>1984</c:v>
                </c:pt>
                <c:pt idx="164">
                  <c:v>1790</c:v>
                </c:pt>
                <c:pt idx="165">
                  <c:v>1568</c:v>
                </c:pt>
                <c:pt idx="166">
                  <c:v>1463</c:v>
                </c:pt>
                <c:pt idx="167">
                  <c:v>1492</c:v>
                </c:pt>
                <c:pt idx="168">
                  <c:v>1481</c:v>
                </c:pt>
                <c:pt idx="169">
                  <c:v>1416</c:v>
                </c:pt>
                <c:pt idx="170">
                  <c:v>1406</c:v>
                </c:pt>
                <c:pt idx="171">
                  <c:v>1599</c:v>
                </c:pt>
                <c:pt idx="172">
                  <c:v>1578</c:v>
                </c:pt>
                <c:pt idx="173">
                  <c:v>1497</c:v>
                </c:pt>
                <c:pt idx="174">
                  <c:v>1437</c:v>
                </c:pt>
                <c:pt idx="175">
                  <c:v>1446</c:v>
                </c:pt>
                <c:pt idx="176">
                  <c:v>1407</c:v>
                </c:pt>
                <c:pt idx="177">
                  <c:v>1380</c:v>
                </c:pt>
                <c:pt idx="178">
                  <c:v>1441</c:v>
                </c:pt>
                <c:pt idx="179">
                  <c:v>1076</c:v>
                </c:pt>
                <c:pt idx="180">
                  <c:v>1240</c:v>
                </c:pt>
                <c:pt idx="181">
                  <c:v>1091</c:v>
                </c:pt>
                <c:pt idx="182">
                  <c:v>1009</c:v>
                </c:pt>
                <c:pt idx="183">
                  <c:v>1270</c:v>
                </c:pt>
                <c:pt idx="184">
                  <c:v>1289</c:v>
                </c:pt>
                <c:pt idx="185">
                  <c:v>1325</c:v>
                </c:pt>
                <c:pt idx="186">
                  <c:v>1442</c:v>
                </c:pt>
                <c:pt idx="187">
                  <c:v>1533</c:v>
                </c:pt>
                <c:pt idx="188">
                  <c:v>1495</c:v>
                </c:pt>
                <c:pt idx="189">
                  <c:v>1528</c:v>
                </c:pt>
                <c:pt idx="190">
                  <c:v>1527</c:v>
                </c:pt>
                <c:pt idx="191">
                  <c:v>1526</c:v>
                </c:pt>
                <c:pt idx="192">
                  <c:v>1461</c:v>
                </c:pt>
                <c:pt idx="193">
                  <c:v>1403</c:v>
                </c:pt>
                <c:pt idx="194">
                  <c:v>1177</c:v>
                </c:pt>
                <c:pt idx="195">
                  <c:v>1088</c:v>
                </c:pt>
                <c:pt idx="196">
                  <c:v>1073</c:v>
                </c:pt>
                <c:pt idx="197">
                  <c:v>1048</c:v>
                </c:pt>
                <c:pt idx="198">
                  <c:v>1094</c:v>
                </c:pt>
                <c:pt idx="199">
                  <c:v>1182</c:v>
                </c:pt>
                <c:pt idx="200">
                  <c:v>1216</c:v>
                </c:pt>
                <c:pt idx="201">
                  <c:v>1166</c:v>
                </c:pt>
                <c:pt idx="202">
                  <c:v>1156</c:v>
                </c:pt>
                <c:pt idx="203">
                  <c:v>1161</c:v>
                </c:pt>
                <c:pt idx="204">
                  <c:v>1270</c:v>
                </c:pt>
                <c:pt idx="205">
                  <c:v>1281</c:v>
                </c:pt>
                <c:pt idx="206">
                  <c:v>1347</c:v>
                </c:pt>
                <c:pt idx="207">
                  <c:v>1341</c:v>
                </c:pt>
                <c:pt idx="208">
                  <c:v>2490</c:v>
                </c:pt>
                <c:pt idx="209">
                  <c:v>2590</c:v>
                </c:pt>
                <c:pt idx="210">
                  <c:v>3052</c:v>
                </c:pt>
                <c:pt idx="211">
                  <c:v>3407</c:v>
                </c:pt>
                <c:pt idx="212">
                  <c:v>3402</c:v>
                </c:pt>
                <c:pt idx="213">
                  <c:v>3377</c:v>
                </c:pt>
                <c:pt idx="214">
                  <c:v>3440</c:v>
                </c:pt>
                <c:pt idx="215">
                  <c:v>3354</c:v>
                </c:pt>
                <c:pt idx="216">
                  <c:v>3311</c:v>
                </c:pt>
                <c:pt idx="217">
                  <c:v>3082</c:v>
                </c:pt>
                <c:pt idx="218">
                  <c:v>2905</c:v>
                </c:pt>
                <c:pt idx="219">
                  <c:v>2585</c:v>
                </c:pt>
                <c:pt idx="220">
                  <c:v>2725</c:v>
                </c:pt>
                <c:pt idx="221">
                  <c:v>2461</c:v>
                </c:pt>
                <c:pt idx="222">
                  <c:v>2498</c:v>
                </c:pt>
                <c:pt idx="223">
                  <c:v>2344.75</c:v>
                </c:pt>
                <c:pt idx="224">
                  <c:v>2383.6</c:v>
                </c:pt>
                <c:pt idx="225">
                  <c:v>2560.6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D0-4295-B239-48B38CFAE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2463199"/>
        <c:axId val="1510897663"/>
      </c:lineChart>
      <c:dateAx>
        <c:axId val="1502463199"/>
        <c:scaling>
          <c:orientation val="minMax"/>
        </c:scaling>
        <c:delete val="0"/>
        <c:axPos val="b"/>
        <c:numFmt formatCode="mmm\-yy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510897663"/>
        <c:crosses val="autoZero"/>
        <c:auto val="0"/>
        <c:lblOffset val="100"/>
        <c:baseTimeUnit val="days"/>
        <c:majorUnit val="12"/>
        <c:majorTimeUnit val="months"/>
      </c:dateAx>
      <c:valAx>
        <c:axId val="1510897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US$/container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50246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Core Retail Inventory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Inventory!$BN$5</c:f>
              <c:strCache>
                <c:ptCount val="1"/>
                <c:pt idx="0">
                  <c:v>Core industries total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Inventory!$BR$6:$BR$147</c:f>
              <c:numCache>
                <c:formatCode>mmm\-yy</c:formatCode>
                <c:ptCount val="58"/>
                <c:pt idx="0">
                  <c:v>35034</c:v>
                </c:pt>
                <c:pt idx="1">
                  <c:v>35400</c:v>
                </c:pt>
                <c:pt idx="2">
                  <c:v>35765</c:v>
                </c:pt>
                <c:pt idx="3">
                  <c:v>36130</c:v>
                </c:pt>
                <c:pt idx="4">
                  <c:v>36495</c:v>
                </c:pt>
                <c:pt idx="5">
                  <c:v>36861</c:v>
                </c:pt>
                <c:pt idx="6">
                  <c:v>37226</c:v>
                </c:pt>
                <c:pt idx="7">
                  <c:v>37591</c:v>
                </c:pt>
                <c:pt idx="8">
                  <c:v>37956</c:v>
                </c:pt>
                <c:pt idx="9">
                  <c:v>38322</c:v>
                </c:pt>
                <c:pt idx="10">
                  <c:v>38687</c:v>
                </c:pt>
                <c:pt idx="11">
                  <c:v>39052</c:v>
                </c:pt>
                <c:pt idx="12">
                  <c:v>39417</c:v>
                </c:pt>
                <c:pt idx="13">
                  <c:v>39783</c:v>
                </c:pt>
                <c:pt idx="14">
                  <c:v>40148</c:v>
                </c:pt>
                <c:pt idx="15">
                  <c:v>40513</c:v>
                </c:pt>
                <c:pt idx="16">
                  <c:v>40878</c:v>
                </c:pt>
                <c:pt idx="17">
                  <c:v>41244</c:v>
                </c:pt>
                <c:pt idx="18">
                  <c:v>41609</c:v>
                </c:pt>
                <c:pt idx="19">
                  <c:v>41974</c:v>
                </c:pt>
                <c:pt idx="20">
                  <c:v>42339</c:v>
                </c:pt>
                <c:pt idx="21">
                  <c:v>42705</c:v>
                </c:pt>
                <c:pt idx="22">
                  <c:v>43070</c:v>
                </c:pt>
                <c:pt idx="23">
                  <c:v>43344</c:v>
                </c:pt>
                <c:pt idx="24">
                  <c:v>43435</c:v>
                </c:pt>
                <c:pt idx="25">
                  <c:v>43800</c:v>
                </c:pt>
                <c:pt idx="26">
                  <c:v>44166</c:v>
                </c:pt>
                <c:pt idx="27">
                  <c:v>44531</c:v>
                </c:pt>
                <c:pt idx="28">
                  <c:v>44896</c:v>
                </c:pt>
                <c:pt idx="29">
                  <c:v>45261</c:v>
                </c:pt>
              </c:numCache>
            </c:numRef>
          </c:cat>
          <c:val>
            <c:numRef>
              <c:f>Inventory!$BN$6:$BN$119</c:f>
              <c:numCache>
                <c:formatCode>General</c:formatCode>
                <c:ptCount val="30"/>
                <c:pt idx="0">
                  <c:v>35.29036</c:v>
                </c:pt>
                <c:pt idx="1">
                  <c:v>33.500680000000003</c:v>
                </c:pt>
                <c:pt idx="2">
                  <c:v>33.1738</c:v>
                </c:pt>
                <c:pt idx="3">
                  <c:v>33.322159999999997</c:v>
                </c:pt>
                <c:pt idx="4">
                  <c:v>32.651159999999997</c:v>
                </c:pt>
                <c:pt idx="5">
                  <c:v>33.02834</c:v>
                </c:pt>
                <c:pt idx="6">
                  <c:v>31.958780000000001</c:v>
                </c:pt>
                <c:pt idx="7">
                  <c:v>32.321420000000003</c:v>
                </c:pt>
                <c:pt idx="8">
                  <c:v>32.114350000000002</c:v>
                </c:pt>
                <c:pt idx="9">
                  <c:v>33.208629999999999</c:v>
                </c:pt>
                <c:pt idx="10">
                  <c:v>32.829210000000003</c:v>
                </c:pt>
                <c:pt idx="11">
                  <c:v>33.036520000000003</c:v>
                </c:pt>
                <c:pt idx="12">
                  <c:v>32.102939999999997</c:v>
                </c:pt>
                <c:pt idx="13">
                  <c:v>32.750079999999997</c:v>
                </c:pt>
                <c:pt idx="14">
                  <c:v>31.821200000000001</c:v>
                </c:pt>
                <c:pt idx="15">
                  <c:v>32.512740000000001</c:v>
                </c:pt>
                <c:pt idx="16">
                  <c:v>31.54055</c:v>
                </c:pt>
                <c:pt idx="17">
                  <c:v>32.11412</c:v>
                </c:pt>
                <c:pt idx="18">
                  <c:v>31.482530000000001</c:v>
                </c:pt>
                <c:pt idx="19">
                  <c:v>31.02628</c:v>
                </c:pt>
                <c:pt idx="20">
                  <c:v>30.785270000000001</c:v>
                </c:pt>
                <c:pt idx="21">
                  <c:v>30.4129</c:v>
                </c:pt>
                <c:pt idx="22">
                  <c:v>29.800280000000001</c:v>
                </c:pt>
                <c:pt idx="23">
                  <c:v>29.920919999999999</c:v>
                </c:pt>
                <c:pt idx="24">
                  <c:v>29.908799999999999</c:v>
                </c:pt>
                <c:pt idx="25">
                  <c:v>29.65681</c:v>
                </c:pt>
                <c:pt idx="26">
                  <c:v>27.387830000000001</c:v>
                </c:pt>
                <c:pt idx="27">
                  <c:v>28.041340000000002</c:v>
                </c:pt>
                <c:pt idx="28">
                  <c:v>28.43674</c:v>
                </c:pt>
                <c:pt idx="29">
                  <c:v>27.228110000000001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B3-4960-A8E7-50307895C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  <c:min val="36526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347262303"/>
        <c:scaling>
          <c:orientation val="minMax"/>
          <c:max val="35"/>
          <c:min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Days of 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China Cement</a:t>
            </a:r>
            <a:r>
              <a:rPr lang="en-NZ" b="1" baseline="0" dirty="0"/>
              <a:t> Production</a:t>
            </a:r>
            <a:endParaRPr lang="en-N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'[202402 China Cement.xlsx]Sheet1'!$C$1</c:f>
              <c:strCache>
                <c:ptCount val="1"/>
                <c:pt idx="0">
                  <c:v>Output of Cement Accumulated(10000 tons)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'[202402 China Cement.xlsx]Sheet1'!$A$2:$A$409</c:f>
              <c:numCache>
                <c:formatCode>mmm\-yy</c:formatCode>
                <c:ptCount val="34"/>
                <c:pt idx="0">
                  <c:v>33208</c:v>
                </c:pt>
                <c:pt idx="1">
                  <c:v>33573</c:v>
                </c:pt>
                <c:pt idx="2">
                  <c:v>33939</c:v>
                </c:pt>
                <c:pt idx="3">
                  <c:v>34304</c:v>
                </c:pt>
                <c:pt idx="4">
                  <c:v>34669</c:v>
                </c:pt>
                <c:pt idx="5">
                  <c:v>35034</c:v>
                </c:pt>
                <c:pt idx="6">
                  <c:v>35400</c:v>
                </c:pt>
                <c:pt idx="7">
                  <c:v>35765</c:v>
                </c:pt>
                <c:pt idx="8">
                  <c:v>36130</c:v>
                </c:pt>
                <c:pt idx="9">
                  <c:v>36495</c:v>
                </c:pt>
                <c:pt idx="10">
                  <c:v>36861</c:v>
                </c:pt>
                <c:pt idx="11">
                  <c:v>37226</c:v>
                </c:pt>
                <c:pt idx="12">
                  <c:v>37591</c:v>
                </c:pt>
                <c:pt idx="13">
                  <c:v>37956</c:v>
                </c:pt>
                <c:pt idx="14">
                  <c:v>38322</c:v>
                </c:pt>
                <c:pt idx="15">
                  <c:v>38687</c:v>
                </c:pt>
                <c:pt idx="16">
                  <c:v>39052</c:v>
                </c:pt>
                <c:pt idx="17">
                  <c:v>39417</c:v>
                </c:pt>
                <c:pt idx="18">
                  <c:v>39783</c:v>
                </c:pt>
                <c:pt idx="19">
                  <c:v>40148</c:v>
                </c:pt>
                <c:pt idx="20">
                  <c:v>40513</c:v>
                </c:pt>
                <c:pt idx="21">
                  <c:v>40878</c:v>
                </c:pt>
                <c:pt idx="22">
                  <c:v>41244</c:v>
                </c:pt>
                <c:pt idx="23">
                  <c:v>41609</c:v>
                </c:pt>
                <c:pt idx="24">
                  <c:v>41974</c:v>
                </c:pt>
                <c:pt idx="25">
                  <c:v>42339</c:v>
                </c:pt>
                <c:pt idx="26">
                  <c:v>42705</c:v>
                </c:pt>
                <c:pt idx="27">
                  <c:v>43070</c:v>
                </c:pt>
                <c:pt idx="28">
                  <c:v>43435</c:v>
                </c:pt>
                <c:pt idx="29">
                  <c:v>43800</c:v>
                </c:pt>
                <c:pt idx="30">
                  <c:v>44166</c:v>
                </c:pt>
                <c:pt idx="31">
                  <c:v>44531</c:v>
                </c:pt>
                <c:pt idx="32">
                  <c:v>44896</c:v>
                </c:pt>
                <c:pt idx="33">
                  <c:v>45261</c:v>
                </c:pt>
              </c:numCache>
            </c:numRef>
          </c:cat>
          <c:val>
            <c:numRef>
              <c:f>'[202402 China Cement.xlsx]Sheet1'!$C$2:$C$409</c:f>
              <c:numCache>
                <c:formatCode>General</c:formatCode>
                <c:ptCount val="34"/>
                <c:pt idx="0">
                  <c:v>20293.8</c:v>
                </c:pt>
                <c:pt idx="1">
                  <c:v>24355.599999999999</c:v>
                </c:pt>
                <c:pt idx="2">
                  <c:v>29781.9</c:v>
                </c:pt>
                <c:pt idx="3">
                  <c:v>35673.699999999997</c:v>
                </c:pt>
                <c:pt idx="4">
                  <c:v>40117.199999999997</c:v>
                </c:pt>
                <c:pt idx="5">
                  <c:v>44560.7</c:v>
                </c:pt>
                <c:pt idx="6">
                  <c:v>46910.399999999994</c:v>
                </c:pt>
                <c:pt idx="7">
                  <c:v>49260.1</c:v>
                </c:pt>
                <c:pt idx="8">
                  <c:v>51355.4</c:v>
                </c:pt>
                <c:pt idx="9">
                  <c:v>54417.5</c:v>
                </c:pt>
                <c:pt idx="10">
                  <c:v>58319.3</c:v>
                </c:pt>
                <c:pt idx="11">
                  <c:v>62650.400000000001</c:v>
                </c:pt>
                <c:pt idx="12">
                  <c:v>70471.7</c:v>
                </c:pt>
                <c:pt idx="13">
                  <c:v>81319.399999999994</c:v>
                </c:pt>
                <c:pt idx="14">
                  <c:v>93368.6</c:v>
                </c:pt>
                <c:pt idx="15">
                  <c:v>103830</c:v>
                </c:pt>
                <c:pt idx="16">
                  <c:v>120411.7</c:v>
                </c:pt>
                <c:pt idx="17">
                  <c:v>135412.4</c:v>
                </c:pt>
                <c:pt idx="18">
                  <c:v>138838.29999999999</c:v>
                </c:pt>
                <c:pt idx="19">
                  <c:v>162897.79999999999</c:v>
                </c:pt>
                <c:pt idx="20">
                  <c:v>186795.7</c:v>
                </c:pt>
                <c:pt idx="21">
                  <c:v>206316.6</c:v>
                </c:pt>
                <c:pt idx="22">
                  <c:v>218405.3</c:v>
                </c:pt>
                <c:pt idx="23">
                  <c:v>241439.6</c:v>
                </c:pt>
                <c:pt idx="24">
                  <c:v>247619.1</c:v>
                </c:pt>
                <c:pt idx="25">
                  <c:v>234796.1</c:v>
                </c:pt>
                <c:pt idx="26">
                  <c:v>240295.3</c:v>
                </c:pt>
                <c:pt idx="27">
                  <c:v>231624.9</c:v>
                </c:pt>
                <c:pt idx="28">
                  <c:v>217666.8</c:v>
                </c:pt>
                <c:pt idx="29">
                  <c:v>233035.7</c:v>
                </c:pt>
                <c:pt idx="30">
                  <c:v>237691.2</c:v>
                </c:pt>
                <c:pt idx="31">
                  <c:v>236281.2</c:v>
                </c:pt>
                <c:pt idx="32">
                  <c:v>211794.9</c:v>
                </c:pt>
                <c:pt idx="33">
                  <c:v>202293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B-47A3-BCE9-E5F089BBC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  <c:min val="36526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0"/>
        <c:majorTimeUnit val="years"/>
        <c:minorUnit val="1"/>
        <c:minorTimeUnit val="years"/>
      </c:dateAx>
      <c:valAx>
        <c:axId val="347262303"/>
        <c:scaling>
          <c:orientation val="minMax"/>
          <c:max val="35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Million tonnes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Korea: Export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'Trade Statistics for Export_Imp'!$J$6</c:f>
              <c:strCache>
                <c:ptCount val="1"/>
                <c:pt idx="0">
                  <c:v>Korea: Export volumes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'Trade Statistics for Export_Imp'!$I$7:$I$306</c:f>
              <c:numCache>
                <c:formatCode>mmm\-yy</c:formatCode>
                <c:ptCount val="30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</c:numCache>
            </c:numRef>
          </c:cat>
          <c:val>
            <c:numRef>
              <c:f>'Trade Statistics for Export_Imp'!$J$7:$J$306</c:f>
              <c:numCache>
                <c:formatCode>General</c:formatCode>
                <c:ptCount val="300"/>
                <c:pt idx="0">
                  <c:v>8960375</c:v>
                </c:pt>
                <c:pt idx="1">
                  <c:v>8977109</c:v>
                </c:pt>
                <c:pt idx="2">
                  <c:v>9009887</c:v>
                </c:pt>
                <c:pt idx="3">
                  <c:v>9038582</c:v>
                </c:pt>
                <c:pt idx="4">
                  <c:v>9067382</c:v>
                </c:pt>
                <c:pt idx="5">
                  <c:v>9100155</c:v>
                </c:pt>
                <c:pt idx="6">
                  <c:v>9141504</c:v>
                </c:pt>
                <c:pt idx="7">
                  <c:v>9196517</c:v>
                </c:pt>
                <c:pt idx="8">
                  <c:v>9259389</c:v>
                </c:pt>
                <c:pt idx="9">
                  <c:v>9319328</c:v>
                </c:pt>
                <c:pt idx="10">
                  <c:v>9364540</c:v>
                </c:pt>
                <c:pt idx="11">
                  <c:v>9384542</c:v>
                </c:pt>
                <c:pt idx="12">
                  <c:v>9372904</c:v>
                </c:pt>
                <c:pt idx="13">
                  <c:v>9328481</c:v>
                </c:pt>
                <c:pt idx="14">
                  <c:v>9254012</c:v>
                </c:pt>
                <c:pt idx="15">
                  <c:v>9154996</c:v>
                </c:pt>
                <c:pt idx="16">
                  <c:v>9035065</c:v>
                </c:pt>
                <c:pt idx="17">
                  <c:v>8900674</c:v>
                </c:pt>
                <c:pt idx="18">
                  <c:v>8760011</c:v>
                </c:pt>
                <c:pt idx="19">
                  <c:v>8625169</c:v>
                </c:pt>
                <c:pt idx="20">
                  <c:v>8502685</c:v>
                </c:pt>
                <c:pt idx="21">
                  <c:v>8400335</c:v>
                </c:pt>
                <c:pt idx="22">
                  <c:v>8323712</c:v>
                </c:pt>
                <c:pt idx="23">
                  <c:v>8271480</c:v>
                </c:pt>
                <c:pt idx="24">
                  <c:v>8242209</c:v>
                </c:pt>
                <c:pt idx="25">
                  <c:v>8233425</c:v>
                </c:pt>
                <c:pt idx="26">
                  <c:v>8240419</c:v>
                </c:pt>
                <c:pt idx="27">
                  <c:v>8256614</c:v>
                </c:pt>
                <c:pt idx="28">
                  <c:v>8277639</c:v>
                </c:pt>
                <c:pt idx="29">
                  <c:v>8299367</c:v>
                </c:pt>
                <c:pt idx="30">
                  <c:v>8318026</c:v>
                </c:pt>
                <c:pt idx="31">
                  <c:v>8327941</c:v>
                </c:pt>
                <c:pt idx="32">
                  <c:v>8327933</c:v>
                </c:pt>
                <c:pt idx="33">
                  <c:v>8318837</c:v>
                </c:pt>
                <c:pt idx="34">
                  <c:v>8302065</c:v>
                </c:pt>
                <c:pt idx="35">
                  <c:v>8283993</c:v>
                </c:pt>
                <c:pt idx="36">
                  <c:v>8272156</c:v>
                </c:pt>
                <c:pt idx="37">
                  <c:v>8269878</c:v>
                </c:pt>
                <c:pt idx="38">
                  <c:v>8274841</c:v>
                </c:pt>
                <c:pt idx="39">
                  <c:v>8284626</c:v>
                </c:pt>
                <c:pt idx="40">
                  <c:v>8297499</c:v>
                </c:pt>
                <c:pt idx="41">
                  <c:v>8312668</c:v>
                </c:pt>
                <c:pt idx="42">
                  <c:v>8333287</c:v>
                </c:pt>
                <c:pt idx="43">
                  <c:v>8363141</c:v>
                </c:pt>
                <c:pt idx="44">
                  <c:v>8408103</c:v>
                </c:pt>
                <c:pt idx="45">
                  <c:v>8472617</c:v>
                </c:pt>
                <c:pt idx="46">
                  <c:v>8551912</c:v>
                </c:pt>
                <c:pt idx="47">
                  <c:v>8641064</c:v>
                </c:pt>
                <c:pt idx="48">
                  <c:v>8731979</c:v>
                </c:pt>
                <c:pt idx="49">
                  <c:v>8815120</c:v>
                </c:pt>
                <c:pt idx="50">
                  <c:v>8887906</c:v>
                </c:pt>
                <c:pt idx="51">
                  <c:v>8950475</c:v>
                </c:pt>
                <c:pt idx="52">
                  <c:v>9006817</c:v>
                </c:pt>
                <c:pt idx="53">
                  <c:v>9058404</c:v>
                </c:pt>
                <c:pt idx="54">
                  <c:v>9105119</c:v>
                </c:pt>
                <c:pt idx="55">
                  <c:v>9149144</c:v>
                </c:pt>
                <c:pt idx="56">
                  <c:v>9194310</c:v>
                </c:pt>
                <c:pt idx="57">
                  <c:v>9241434</c:v>
                </c:pt>
                <c:pt idx="58">
                  <c:v>9294316</c:v>
                </c:pt>
                <c:pt idx="59">
                  <c:v>9353615</c:v>
                </c:pt>
                <c:pt idx="60">
                  <c:v>9415486</c:v>
                </c:pt>
                <c:pt idx="61">
                  <c:v>9478519</c:v>
                </c:pt>
                <c:pt idx="62">
                  <c:v>9542641</c:v>
                </c:pt>
                <c:pt idx="63">
                  <c:v>9608716</c:v>
                </c:pt>
                <c:pt idx="64">
                  <c:v>9676204</c:v>
                </c:pt>
                <c:pt idx="65">
                  <c:v>9745642</c:v>
                </c:pt>
                <c:pt idx="66">
                  <c:v>9817246</c:v>
                </c:pt>
                <c:pt idx="67">
                  <c:v>9888226</c:v>
                </c:pt>
                <c:pt idx="68">
                  <c:v>9952396</c:v>
                </c:pt>
                <c:pt idx="69">
                  <c:v>10004541</c:v>
                </c:pt>
                <c:pt idx="70">
                  <c:v>10049334</c:v>
                </c:pt>
                <c:pt idx="71">
                  <c:v>10093286</c:v>
                </c:pt>
                <c:pt idx="72">
                  <c:v>10142803</c:v>
                </c:pt>
                <c:pt idx="73">
                  <c:v>10212297</c:v>
                </c:pt>
                <c:pt idx="74">
                  <c:v>10310887</c:v>
                </c:pt>
                <c:pt idx="75">
                  <c:v>10439492</c:v>
                </c:pt>
                <c:pt idx="76">
                  <c:v>10592422</c:v>
                </c:pt>
                <c:pt idx="77">
                  <c:v>10759857</c:v>
                </c:pt>
                <c:pt idx="78">
                  <c:v>10931028</c:v>
                </c:pt>
                <c:pt idx="79">
                  <c:v>11095562</c:v>
                </c:pt>
                <c:pt idx="80">
                  <c:v>11238236</c:v>
                </c:pt>
                <c:pt idx="81">
                  <c:v>11349218</c:v>
                </c:pt>
                <c:pt idx="82">
                  <c:v>11421121</c:v>
                </c:pt>
                <c:pt idx="83">
                  <c:v>11450168</c:v>
                </c:pt>
                <c:pt idx="84">
                  <c:v>11443232</c:v>
                </c:pt>
                <c:pt idx="85">
                  <c:v>11409520</c:v>
                </c:pt>
                <c:pt idx="86">
                  <c:v>11357084</c:v>
                </c:pt>
                <c:pt idx="87">
                  <c:v>11297657</c:v>
                </c:pt>
                <c:pt idx="88">
                  <c:v>11241274</c:v>
                </c:pt>
                <c:pt idx="89">
                  <c:v>11191334</c:v>
                </c:pt>
                <c:pt idx="90">
                  <c:v>11154743</c:v>
                </c:pt>
                <c:pt idx="91">
                  <c:v>11135316</c:v>
                </c:pt>
                <c:pt idx="92">
                  <c:v>11141427</c:v>
                </c:pt>
                <c:pt idx="93">
                  <c:v>11182066</c:v>
                </c:pt>
                <c:pt idx="94">
                  <c:v>11259254</c:v>
                </c:pt>
                <c:pt idx="95">
                  <c:v>11369863</c:v>
                </c:pt>
                <c:pt idx="96">
                  <c:v>11514052</c:v>
                </c:pt>
                <c:pt idx="97">
                  <c:v>11681798</c:v>
                </c:pt>
                <c:pt idx="98">
                  <c:v>11857414</c:v>
                </c:pt>
                <c:pt idx="99">
                  <c:v>12023776</c:v>
                </c:pt>
                <c:pt idx="100">
                  <c:v>12167048</c:v>
                </c:pt>
                <c:pt idx="101">
                  <c:v>12284307</c:v>
                </c:pt>
                <c:pt idx="102">
                  <c:v>12371062</c:v>
                </c:pt>
                <c:pt idx="103">
                  <c:v>12426536</c:v>
                </c:pt>
                <c:pt idx="104">
                  <c:v>12454520</c:v>
                </c:pt>
                <c:pt idx="105">
                  <c:v>12459999</c:v>
                </c:pt>
                <c:pt idx="106">
                  <c:v>12447831</c:v>
                </c:pt>
                <c:pt idx="107">
                  <c:v>12423822</c:v>
                </c:pt>
                <c:pt idx="108">
                  <c:v>12391749</c:v>
                </c:pt>
                <c:pt idx="109">
                  <c:v>12356470</c:v>
                </c:pt>
                <c:pt idx="110">
                  <c:v>12323482</c:v>
                </c:pt>
                <c:pt idx="111">
                  <c:v>12299067</c:v>
                </c:pt>
                <c:pt idx="112">
                  <c:v>12283754</c:v>
                </c:pt>
                <c:pt idx="113">
                  <c:v>12280799</c:v>
                </c:pt>
                <c:pt idx="114">
                  <c:v>12293391</c:v>
                </c:pt>
                <c:pt idx="115">
                  <c:v>12322020</c:v>
                </c:pt>
                <c:pt idx="116">
                  <c:v>12373614</c:v>
                </c:pt>
                <c:pt idx="117">
                  <c:v>12449813</c:v>
                </c:pt>
                <c:pt idx="118">
                  <c:v>12549802</c:v>
                </c:pt>
                <c:pt idx="119">
                  <c:v>12675322</c:v>
                </c:pt>
                <c:pt idx="120">
                  <c:v>12819583</c:v>
                </c:pt>
                <c:pt idx="121">
                  <c:v>12971776</c:v>
                </c:pt>
                <c:pt idx="122">
                  <c:v>13128299</c:v>
                </c:pt>
                <c:pt idx="123">
                  <c:v>13282839</c:v>
                </c:pt>
                <c:pt idx="124">
                  <c:v>13435402</c:v>
                </c:pt>
                <c:pt idx="125">
                  <c:v>13588663</c:v>
                </c:pt>
                <c:pt idx="126">
                  <c:v>13743118</c:v>
                </c:pt>
                <c:pt idx="127">
                  <c:v>13900757</c:v>
                </c:pt>
                <c:pt idx="128">
                  <c:v>14057036</c:v>
                </c:pt>
                <c:pt idx="129">
                  <c:v>14208269</c:v>
                </c:pt>
                <c:pt idx="130">
                  <c:v>14356556</c:v>
                </c:pt>
                <c:pt idx="131">
                  <c:v>14501786</c:v>
                </c:pt>
                <c:pt idx="132">
                  <c:v>14645471</c:v>
                </c:pt>
                <c:pt idx="133">
                  <c:v>14791772</c:v>
                </c:pt>
                <c:pt idx="134">
                  <c:v>14938022</c:v>
                </c:pt>
                <c:pt idx="135">
                  <c:v>15081172</c:v>
                </c:pt>
                <c:pt idx="136">
                  <c:v>15216192</c:v>
                </c:pt>
                <c:pt idx="137">
                  <c:v>15334555</c:v>
                </c:pt>
                <c:pt idx="138">
                  <c:v>15426185</c:v>
                </c:pt>
                <c:pt idx="139">
                  <c:v>15493963</c:v>
                </c:pt>
                <c:pt idx="140">
                  <c:v>15543696</c:v>
                </c:pt>
                <c:pt idx="141">
                  <c:v>15576604</c:v>
                </c:pt>
                <c:pt idx="142">
                  <c:v>15597156</c:v>
                </c:pt>
                <c:pt idx="143">
                  <c:v>15614155</c:v>
                </c:pt>
                <c:pt idx="144">
                  <c:v>15631970</c:v>
                </c:pt>
                <c:pt idx="145">
                  <c:v>15652871</c:v>
                </c:pt>
                <c:pt idx="146">
                  <c:v>15678356</c:v>
                </c:pt>
                <c:pt idx="147">
                  <c:v>15708499</c:v>
                </c:pt>
                <c:pt idx="148">
                  <c:v>15749614</c:v>
                </c:pt>
                <c:pt idx="149">
                  <c:v>15798440</c:v>
                </c:pt>
                <c:pt idx="150">
                  <c:v>15848947</c:v>
                </c:pt>
                <c:pt idx="151">
                  <c:v>15891467</c:v>
                </c:pt>
                <c:pt idx="152">
                  <c:v>15915930</c:v>
                </c:pt>
                <c:pt idx="153">
                  <c:v>15920076</c:v>
                </c:pt>
                <c:pt idx="154">
                  <c:v>15898411</c:v>
                </c:pt>
                <c:pt idx="155">
                  <c:v>15847421</c:v>
                </c:pt>
                <c:pt idx="156">
                  <c:v>15773633</c:v>
                </c:pt>
                <c:pt idx="157">
                  <c:v>15685880</c:v>
                </c:pt>
                <c:pt idx="158">
                  <c:v>15593151</c:v>
                </c:pt>
                <c:pt idx="159">
                  <c:v>15504824</c:v>
                </c:pt>
                <c:pt idx="160">
                  <c:v>15422117</c:v>
                </c:pt>
                <c:pt idx="161">
                  <c:v>15348653</c:v>
                </c:pt>
                <c:pt idx="162">
                  <c:v>15297989</c:v>
                </c:pt>
                <c:pt idx="163">
                  <c:v>15279422</c:v>
                </c:pt>
                <c:pt idx="164">
                  <c:v>15290776</c:v>
                </c:pt>
                <c:pt idx="165">
                  <c:v>15327076</c:v>
                </c:pt>
                <c:pt idx="166">
                  <c:v>15381547</c:v>
                </c:pt>
                <c:pt idx="167">
                  <c:v>15444294</c:v>
                </c:pt>
                <c:pt idx="168">
                  <c:v>15503158</c:v>
                </c:pt>
                <c:pt idx="169">
                  <c:v>15551598</c:v>
                </c:pt>
                <c:pt idx="170">
                  <c:v>15593998</c:v>
                </c:pt>
                <c:pt idx="171">
                  <c:v>15636420</c:v>
                </c:pt>
                <c:pt idx="172">
                  <c:v>15685650</c:v>
                </c:pt>
                <c:pt idx="173">
                  <c:v>15745449</c:v>
                </c:pt>
                <c:pt idx="174">
                  <c:v>15816521</c:v>
                </c:pt>
                <c:pt idx="175">
                  <c:v>15891908</c:v>
                </c:pt>
                <c:pt idx="176">
                  <c:v>15966696</c:v>
                </c:pt>
                <c:pt idx="177">
                  <c:v>16038326</c:v>
                </c:pt>
                <c:pt idx="178">
                  <c:v>16105470</c:v>
                </c:pt>
                <c:pt idx="179">
                  <c:v>16171501</c:v>
                </c:pt>
                <c:pt idx="180">
                  <c:v>16235948</c:v>
                </c:pt>
                <c:pt idx="181">
                  <c:v>16296518</c:v>
                </c:pt>
                <c:pt idx="182">
                  <c:v>16347606</c:v>
                </c:pt>
                <c:pt idx="183">
                  <c:v>16384806</c:v>
                </c:pt>
                <c:pt idx="184">
                  <c:v>16404207</c:v>
                </c:pt>
                <c:pt idx="185">
                  <c:v>16412785</c:v>
                </c:pt>
                <c:pt idx="186">
                  <c:v>16413191</c:v>
                </c:pt>
                <c:pt idx="187">
                  <c:v>16403243</c:v>
                </c:pt>
                <c:pt idx="188">
                  <c:v>16387751</c:v>
                </c:pt>
                <c:pt idx="189">
                  <c:v>16368233</c:v>
                </c:pt>
                <c:pt idx="190">
                  <c:v>16348780</c:v>
                </c:pt>
                <c:pt idx="191">
                  <c:v>16329734</c:v>
                </c:pt>
                <c:pt idx="192">
                  <c:v>16312400</c:v>
                </c:pt>
                <c:pt idx="193">
                  <c:v>16298807</c:v>
                </c:pt>
                <c:pt idx="194">
                  <c:v>16287420</c:v>
                </c:pt>
                <c:pt idx="195">
                  <c:v>16276540</c:v>
                </c:pt>
                <c:pt idx="196">
                  <c:v>16269152</c:v>
                </c:pt>
                <c:pt idx="197">
                  <c:v>16263379</c:v>
                </c:pt>
                <c:pt idx="198">
                  <c:v>16256494</c:v>
                </c:pt>
                <c:pt idx="199">
                  <c:v>16256029</c:v>
                </c:pt>
                <c:pt idx="200">
                  <c:v>16267025</c:v>
                </c:pt>
                <c:pt idx="201">
                  <c:v>16291470</c:v>
                </c:pt>
                <c:pt idx="202">
                  <c:v>16331569</c:v>
                </c:pt>
                <c:pt idx="203">
                  <c:v>16384946</c:v>
                </c:pt>
                <c:pt idx="204">
                  <c:v>16449554</c:v>
                </c:pt>
                <c:pt idx="205">
                  <c:v>16520691</c:v>
                </c:pt>
                <c:pt idx="206">
                  <c:v>16591949</c:v>
                </c:pt>
                <c:pt idx="207">
                  <c:v>16660697</c:v>
                </c:pt>
                <c:pt idx="208">
                  <c:v>16721173</c:v>
                </c:pt>
                <c:pt idx="209">
                  <c:v>16772694</c:v>
                </c:pt>
                <c:pt idx="210">
                  <c:v>16812284</c:v>
                </c:pt>
                <c:pt idx="211">
                  <c:v>16843633</c:v>
                </c:pt>
                <c:pt idx="212">
                  <c:v>16869399</c:v>
                </c:pt>
                <c:pt idx="213">
                  <c:v>16892402</c:v>
                </c:pt>
                <c:pt idx="214">
                  <c:v>16912401</c:v>
                </c:pt>
                <c:pt idx="215">
                  <c:v>16925828</c:v>
                </c:pt>
                <c:pt idx="216">
                  <c:v>16934909</c:v>
                </c:pt>
                <c:pt idx="217">
                  <c:v>16939292</c:v>
                </c:pt>
                <c:pt idx="218">
                  <c:v>16943515</c:v>
                </c:pt>
                <c:pt idx="219">
                  <c:v>16951670</c:v>
                </c:pt>
                <c:pt idx="220">
                  <c:v>16961132</c:v>
                </c:pt>
                <c:pt idx="221">
                  <c:v>16968075</c:v>
                </c:pt>
                <c:pt idx="222">
                  <c:v>16974492</c:v>
                </c:pt>
                <c:pt idx="223">
                  <c:v>16977638</c:v>
                </c:pt>
                <c:pt idx="224">
                  <c:v>16970447</c:v>
                </c:pt>
                <c:pt idx="225">
                  <c:v>16953850</c:v>
                </c:pt>
                <c:pt idx="226">
                  <c:v>16930336</c:v>
                </c:pt>
                <c:pt idx="227">
                  <c:v>16905387</c:v>
                </c:pt>
                <c:pt idx="228">
                  <c:v>16883994</c:v>
                </c:pt>
                <c:pt idx="229">
                  <c:v>16868202</c:v>
                </c:pt>
                <c:pt idx="230">
                  <c:v>16860760</c:v>
                </c:pt>
                <c:pt idx="231">
                  <c:v>16860721</c:v>
                </c:pt>
                <c:pt idx="232">
                  <c:v>16872745</c:v>
                </c:pt>
                <c:pt idx="233">
                  <c:v>16897012</c:v>
                </c:pt>
                <c:pt idx="234">
                  <c:v>16929217</c:v>
                </c:pt>
                <c:pt idx="235">
                  <c:v>16960406</c:v>
                </c:pt>
                <c:pt idx="236">
                  <c:v>16982667</c:v>
                </c:pt>
                <c:pt idx="237">
                  <c:v>16987153</c:v>
                </c:pt>
                <c:pt idx="238">
                  <c:v>16964356</c:v>
                </c:pt>
                <c:pt idx="239">
                  <c:v>16912684</c:v>
                </c:pt>
                <c:pt idx="240">
                  <c:v>16826987</c:v>
                </c:pt>
                <c:pt idx="241">
                  <c:v>16708407</c:v>
                </c:pt>
                <c:pt idx="242">
                  <c:v>16559700</c:v>
                </c:pt>
                <c:pt idx="243">
                  <c:v>16382034</c:v>
                </c:pt>
                <c:pt idx="244">
                  <c:v>16182448</c:v>
                </c:pt>
                <c:pt idx="245">
                  <c:v>15978369</c:v>
                </c:pt>
                <c:pt idx="246">
                  <c:v>15784199</c:v>
                </c:pt>
                <c:pt idx="247">
                  <c:v>15608397</c:v>
                </c:pt>
                <c:pt idx="248">
                  <c:v>15463011</c:v>
                </c:pt>
                <c:pt idx="249">
                  <c:v>15357659</c:v>
                </c:pt>
                <c:pt idx="250">
                  <c:v>15296156</c:v>
                </c:pt>
                <c:pt idx="251">
                  <c:v>15276974</c:v>
                </c:pt>
                <c:pt idx="252">
                  <c:v>15294646</c:v>
                </c:pt>
                <c:pt idx="253">
                  <c:v>15343065</c:v>
                </c:pt>
                <c:pt idx="254">
                  <c:v>15416426</c:v>
                </c:pt>
                <c:pt idx="255">
                  <c:v>15509526</c:v>
                </c:pt>
                <c:pt idx="256">
                  <c:v>15616445</c:v>
                </c:pt>
                <c:pt idx="257">
                  <c:v>15719828</c:v>
                </c:pt>
                <c:pt idx="258">
                  <c:v>15809297</c:v>
                </c:pt>
                <c:pt idx="259">
                  <c:v>15878474</c:v>
                </c:pt>
                <c:pt idx="260">
                  <c:v>15924736</c:v>
                </c:pt>
                <c:pt idx="261">
                  <c:v>15944050</c:v>
                </c:pt>
                <c:pt idx="262">
                  <c:v>15938445</c:v>
                </c:pt>
                <c:pt idx="263">
                  <c:v>15910487</c:v>
                </c:pt>
                <c:pt idx="264">
                  <c:v>15864841</c:v>
                </c:pt>
                <c:pt idx="265">
                  <c:v>15809623</c:v>
                </c:pt>
                <c:pt idx="266">
                  <c:v>15747344</c:v>
                </c:pt>
                <c:pt idx="267">
                  <c:v>15682761</c:v>
                </c:pt>
                <c:pt idx="268">
                  <c:v>15621327</c:v>
                </c:pt>
                <c:pt idx="269">
                  <c:v>15566038</c:v>
                </c:pt>
                <c:pt idx="270">
                  <c:v>15513603</c:v>
                </c:pt>
                <c:pt idx="271">
                  <c:v>15466415</c:v>
                </c:pt>
                <c:pt idx="272">
                  <c:v>15426036</c:v>
                </c:pt>
                <c:pt idx="273">
                  <c:v>15392887</c:v>
                </c:pt>
                <c:pt idx="274">
                  <c:v>15366143</c:v>
                </c:pt>
                <c:pt idx="275">
                  <c:v>15347553</c:v>
                </c:pt>
                <c:pt idx="276">
                  <c:v>15341475</c:v>
                </c:pt>
                <c:pt idx="277">
                  <c:v>15348731</c:v>
                </c:pt>
                <c:pt idx="278">
                  <c:v>15370395</c:v>
                </c:pt>
                <c:pt idx="279">
                  <c:v>15408288</c:v>
                </c:pt>
                <c:pt idx="280">
                  <c:v>15459754</c:v>
                </c:pt>
                <c:pt idx="281">
                  <c:v>15523924</c:v>
                </c:pt>
                <c:pt idx="282">
                  <c:v>15604565</c:v>
                </c:pt>
                <c:pt idx="283">
                  <c:v>15700917</c:v>
                </c:pt>
                <c:pt idx="284">
                  <c:v>15811016</c:v>
                </c:pt>
                <c:pt idx="285">
                  <c:v>15932516</c:v>
                </c:pt>
                <c:pt idx="286">
                  <c:v>16063760</c:v>
                </c:pt>
                <c:pt idx="287">
                  <c:v>16199671</c:v>
                </c:pt>
                <c:pt idx="288">
                  <c:v>16334577</c:v>
                </c:pt>
                <c:pt idx="289">
                  <c:v>16462647</c:v>
                </c:pt>
                <c:pt idx="290">
                  <c:v>16579080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8E-43FE-A321-480E5C54A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33296"/>
        <c:axId val="138930384"/>
      </c:lineChart>
      <c:dateAx>
        <c:axId val="138933296"/>
        <c:scaling>
          <c:orientation val="minMax"/>
          <c:min val="40179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0384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138930384"/>
        <c:scaling>
          <c:orientation val="minMax"/>
          <c:min val="12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Weight, million tonnes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329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CPI Inflation: Selected Countries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7"/>
          <c:order val="7"/>
          <c:tx>
            <c:strRef>
              <c:f>CPI!$I$1</c:f>
              <c:strCache>
                <c:ptCount val="1"/>
                <c:pt idx="0">
                  <c:v>Low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CPI!$I$2:$I$134</c:f>
              <c:numCache>
                <c:formatCode>0.0</c:formatCode>
                <c:ptCount val="1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C-4115-8D99-1C5D19FC6463}"/>
            </c:ext>
          </c:extLst>
        </c:ser>
        <c:ser>
          <c:idx val="8"/>
          <c:order val="8"/>
          <c:tx>
            <c:strRef>
              <c:f>CPI!$J$1</c:f>
              <c:strCache>
                <c:ptCount val="1"/>
                <c:pt idx="0">
                  <c:v>Target range</c:v>
                </c:pt>
              </c:strCache>
            </c:strRef>
          </c:tx>
          <c:spPr>
            <a:solidFill>
              <a:schemeClr val="accent4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CPI!$J$2:$J$134</c:f>
              <c:numCache>
                <c:formatCode>General</c:formatCode>
                <c:ptCount val="13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C-4115-8D99-1C5D19FC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8933296"/>
        <c:axId val="138930384"/>
      </c:barChart>
      <c:lineChart>
        <c:grouping val="standard"/>
        <c:varyColors val="0"/>
        <c:ser>
          <c:idx val="0"/>
          <c:order val="0"/>
          <c:tx>
            <c:strRef>
              <c:f>CPI!$B$1</c:f>
              <c:strCache>
                <c:ptCount val="1"/>
                <c:pt idx="0">
                  <c:v>NZ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CPI!$B$2:$B$134</c:f>
              <c:numCache>
                <c:formatCode>General</c:formatCode>
                <c:ptCount val="133"/>
                <c:pt idx="0" formatCode="0.0">
                  <c:v>1.6253207850237317</c:v>
                </c:pt>
                <c:pt idx="2" formatCode="0.0">
                  <c:v>1.5332198317709933</c:v>
                </c:pt>
                <c:pt idx="5" formatCode="0.0">
                  <c:v>1.6156462561985219</c:v>
                </c:pt>
                <c:pt idx="8" formatCode="0.0">
                  <c:v>1.0109520604429267</c:v>
                </c:pt>
                <c:pt idx="11" formatCode="0.0">
                  <c:v>0.75757574037598197</c:v>
                </c:pt>
                <c:pt idx="14" formatCode="0.0">
                  <c:v>0.25167784656787706</c:v>
                </c:pt>
                <c:pt idx="17" formatCode="0.0">
                  <c:v>0.41840999805604628</c:v>
                </c:pt>
                <c:pt idx="20" formatCode="0.0">
                  <c:v>0.41701413473294036</c:v>
                </c:pt>
                <c:pt idx="23" formatCode="0.0">
                  <c:v>8.3542221063814814E-2</c:v>
                </c:pt>
                <c:pt idx="26" formatCode="0.0">
                  <c:v>0.41840999805604628</c:v>
                </c:pt>
                <c:pt idx="29" formatCode="0.0">
                  <c:v>0.41666672541249561</c:v>
                </c:pt>
                <c:pt idx="32" formatCode="0.0">
                  <c:v>0.41528234864005587</c:v>
                </c:pt>
                <c:pt idx="35" formatCode="0.0">
                  <c:v>1.3355592690301954</c:v>
                </c:pt>
                <c:pt idx="38" formatCode="0.0">
                  <c:v>2.1666666860783224</c:v>
                </c:pt>
                <c:pt idx="41" formatCode="0.0">
                  <c:v>1.7427385490211167</c:v>
                </c:pt>
                <c:pt idx="44" formatCode="0.0">
                  <c:v>1.902398701755037</c:v>
                </c:pt>
                <c:pt idx="47" formatCode="0.0">
                  <c:v>1.5943986592803272</c:v>
                </c:pt>
                <c:pt idx="50" formatCode="0.0">
                  <c:v>1.0999999999999899</c:v>
                </c:pt>
                <c:pt idx="53" formatCode="0.0">
                  <c:v>1.4999999999999902</c:v>
                </c:pt>
                <c:pt idx="56" formatCode="0.0">
                  <c:v>1.9012987125475389</c:v>
                </c:pt>
                <c:pt idx="59" formatCode="0.0">
                  <c:v>1.8886679920477212</c:v>
                </c:pt>
                <c:pt idx="62" formatCode="0.0">
                  <c:v>1.4836795252225476</c:v>
                </c:pt>
                <c:pt idx="65" formatCode="0.0">
                  <c:v>1.6748768472906406</c:v>
                </c:pt>
                <c:pt idx="68" formatCode="0.0">
                  <c:v>1.46484375</c:v>
                </c:pt>
                <c:pt idx="71" formatCode="0.0">
                  <c:v>1.8536585365853675</c:v>
                </c:pt>
                <c:pt idx="74" formatCode="0.0">
                  <c:v>2.5341130604288553</c:v>
                </c:pt>
                <c:pt idx="77" formatCode="0.0">
                  <c:v>1.4534883720930258</c:v>
                </c:pt>
                <c:pt idx="80" formatCode="0.0">
                  <c:v>1.4436958614052031</c:v>
                </c:pt>
                <c:pt idx="83" formatCode="0.0">
                  <c:v>1.4367816091954033</c:v>
                </c:pt>
                <c:pt idx="86" formatCode="0.0">
                  <c:v>1.5209125475285079</c:v>
                </c:pt>
                <c:pt idx="89" formatCode="0.0">
                  <c:v>3.3428844317096473</c:v>
                </c:pt>
                <c:pt idx="92" formatCode="0.0">
                  <c:v>4.933586337760909</c:v>
                </c:pt>
                <c:pt idx="95" formatCode="0.0">
                  <c:v>5.9490084985835745</c:v>
                </c:pt>
                <c:pt idx="98" formatCode="0.0">
                  <c:v>6.9288389513108672</c:v>
                </c:pt>
                <c:pt idx="101" formatCode="0.0">
                  <c:v>7.3012939001848354</c:v>
                </c:pt>
                <c:pt idx="104" formatCode="0.0">
                  <c:v>7.2332730560578762</c:v>
                </c:pt>
                <c:pt idx="107" formatCode="0.0">
                  <c:v>7.2192513368984024</c:v>
                </c:pt>
                <c:pt idx="110" formatCode="0.0">
                  <c:v>6.6549912434325842</c:v>
                </c:pt>
                <c:pt idx="113" formatCode="0.0">
                  <c:v>6</c:v>
                </c:pt>
                <c:pt idx="117" formatCode="0.0">
                  <c:v>5.6</c:v>
                </c:pt>
                <c:pt idx="120" formatCode="0.0">
                  <c:v>4.7</c:v>
                </c:pt>
                <c:pt idx="123" formatCode="0.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BC-4115-8D99-1C5D19FC6463}"/>
            </c:ext>
          </c:extLst>
        </c:ser>
        <c:ser>
          <c:idx val="1"/>
          <c:order val="1"/>
          <c:tx>
            <c:strRef>
              <c:f>CPI!$C$1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4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CPI!$C$2:$C$134</c:f>
              <c:numCache>
                <c:formatCode>0.0</c:formatCode>
                <c:ptCount val="133"/>
                <c:pt idx="0">
                  <c:v>1.9</c:v>
                </c:pt>
                <c:pt idx="1">
                  <c:v>1.8</c:v>
                </c:pt>
                <c:pt idx="2">
                  <c:v>1.6</c:v>
                </c:pt>
                <c:pt idx="3">
                  <c:v>1.5999999999999999</c:v>
                </c:pt>
                <c:pt idx="4">
                  <c:v>1.5666666666666667</c:v>
                </c:pt>
                <c:pt idx="5">
                  <c:v>1.6666666666666667</c:v>
                </c:pt>
                <c:pt idx="6">
                  <c:v>1.6333333333333335</c:v>
                </c:pt>
                <c:pt idx="7">
                  <c:v>1.6333333333333335</c:v>
                </c:pt>
                <c:pt idx="8">
                  <c:v>1.4666666666666668</c:v>
                </c:pt>
                <c:pt idx="9">
                  <c:v>1.3666666666666665</c:v>
                </c:pt>
                <c:pt idx="10">
                  <c:v>1.2333333333333334</c:v>
                </c:pt>
                <c:pt idx="11">
                  <c:v>1.0333333333333334</c:v>
                </c:pt>
                <c:pt idx="12">
                  <c:v>0.76666666666666661</c:v>
                </c:pt>
                <c:pt idx="13">
                  <c:v>0.53333333333333333</c:v>
                </c:pt>
                <c:pt idx="14">
                  <c:v>0.39999999999999997</c:v>
                </c:pt>
                <c:pt idx="15">
                  <c:v>0.33333333333333331</c:v>
                </c:pt>
                <c:pt idx="16">
                  <c:v>0.33333333333333331</c:v>
                </c:pt>
                <c:pt idx="17">
                  <c:v>0.33333333333333331</c:v>
                </c:pt>
                <c:pt idx="18">
                  <c:v>0.39999999999999997</c:v>
                </c:pt>
                <c:pt idx="19">
                  <c:v>0.40000000000000008</c:v>
                </c:pt>
                <c:pt idx="20">
                  <c:v>0.3666666666666667</c:v>
                </c:pt>
                <c:pt idx="21">
                  <c:v>0.26666666666666666</c:v>
                </c:pt>
                <c:pt idx="22">
                  <c:v>0.26666666666666666</c:v>
                </c:pt>
                <c:pt idx="23">
                  <c:v>0.3666666666666667</c:v>
                </c:pt>
                <c:pt idx="24">
                  <c:v>0.5</c:v>
                </c:pt>
                <c:pt idx="25">
                  <c:v>0.56666666666666676</c:v>
                </c:pt>
                <c:pt idx="26">
                  <c:v>0.66666666666666663</c:v>
                </c:pt>
                <c:pt idx="27">
                  <c:v>0.69999999999999984</c:v>
                </c:pt>
                <c:pt idx="28">
                  <c:v>0.73333333333333339</c:v>
                </c:pt>
                <c:pt idx="29">
                  <c:v>0.73333333333333339</c:v>
                </c:pt>
                <c:pt idx="30">
                  <c:v>0.79999999999999993</c:v>
                </c:pt>
                <c:pt idx="31">
                  <c:v>0.9</c:v>
                </c:pt>
                <c:pt idx="32">
                  <c:v>1.0666666666666667</c:v>
                </c:pt>
                <c:pt idx="33">
                  <c:v>1.2</c:v>
                </c:pt>
                <c:pt idx="34">
                  <c:v>1.3666666666666665</c:v>
                </c:pt>
                <c:pt idx="35">
                  <c:v>1.5333333333333332</c:v>
                </c:pt>
                <c:pt idx="36">
                  <c:v>1.7333333333333332</c:v>
                </c:pt>
                <c:pt idx="37">
                  <c:v>2</c:v>
                </c:pt>
                <c:pt idx="38">
                  <c:v>2.1666666666666665</c:v>
                </c:pt>
                <c:pt idx="39">
                  <c:v>2.4</c:v>
                </c:pt>
                <c:pt idx="40">
                  <c:v>2.5333333333333337</c:v>
                </c:pt>
                <c:pt idx="41">
                  <c:v>2.6333333333333333</c:v>
                </c:pt>
                <c:pt idx="42">
                  <c:v>2.6333333333333333</c:v>
                </c:pt>
                <c:pt idx="43">
                  <c:v>2.6333333333333333</c:v>
                </c:pt>
                <c:pt idx="44">
                  <c:v>2.7000000000000006</c:v>
                </c:pt>
                <c:pt idx="45">
                  <c:v>2.7666666666666671</c:v>
                </c:pt>
                <c:pt idx="46">
                  <c:v>2.7999999999999994</c:v>
                </c:pt>
                <c:pt idx="47">
                  <c:v>2.7666666666666671</c:v>
                </c:pt>
                <c:pt idx="48">
                  <c:v>2.7333333333333329</c:v>
                </c:pt>
                <c:pt idx="49">
                  <c:v>2.6333333333333333</c:v>
                </c:pt>
                <c:pt idx="50">
                  <c:v>2.5</c:v>
                </c:pt>
                <c:pt idx="51">
                  <c:v>2.3333333333333335</c:v>
                </c:pt>
                <c:pt idx="52">
                  <c:v>2.2666666666666666</c:v>
                </c:pt>
                <c:pt idx="53">
                  <c:v>2.2666666666666666</c:v>
                </c:pt>
                <c:pt idx="54">
                  <c:v>2.2999999999999998</c:v>
                </c:pt>
                <c:pt idx="55">
                  <c:v>2.3333333333333335</c:v>
                </c:pt>
                <c:pt idx="56">
                  <c:v>2.2999999999999998</c:v>
                </c:pt>
                <c:pt idx="57">
                  <c:v>2.2666666666666666</c:v>
                </c:pt>
                <c:pt idx="58">
                  <c:v>2.2000000000000002</c:v>
                </c:pt>
                <c:pt idx="59">
                  <c:v>2.1333333333333333</c:v>
                </c:pt>
                <c:pt idx="60">
                  <c:v>2</c:v>
                </c:pt>
                <c:pt idx="61">
                  <c:v>1.8666666666666665</c:v>
                </c:pt>
                <c:pt idx="62">
                  <c:v>1.8</c:v>
                </c:pt>
                <c:pt idx="63">
                  <c:v>1.8666666666666665</c:v>
                </c:pt>
                <c:pt idx="64">
                  <c:v>1.8999999999999997</c:v>
                </c:pt>
                <c:pt idx="65">
                  <c:v>1.9333333333333333</c:v>
                </c:pt>
                <c:pt idx="66">
                  <c:v>1.9333333333333333</c:v>
                </c:pt>
                <c:pt idx="67">
                  <c:v>1.8666666666666665</c:v>
                </c:pt>
                <c:pt idx="68">
                  <c:v>1.8</c:v>
                </c:pt>
                <c:pt idx="69">
                  <c:v>1.6333333333333335</c:v>
                </c:pt>
                <c:pt idx="70">
                  <c:v>1.5666666666666667</c:v>
                </c:pt>
                <c:pt idx="71">
                  <c:v>1.4666666666666668</c:v>
                </c:pt>
                <c:pt idx="72">
                  <c:v>1.5666666666666667</c:v>
                </c:pt>
                <c:pt idx="73">
                  <c:v>1.6333333333333335</c:v>
                </c:pt>
                <c:pt idx="74">
                  <c:v>1.6666666666666667</c:v>
                </c:pt>
                <c:pt idx="75">
                  <c:v>1.3666666666666669</c:v>
                </c:pt>
                <c:pt idx="76">
                  <c:v>1.0333333333333332</c:v>
                </c:pt>
                <c:pt idx="77">
                  <c:v>0.80000000000000016</c:v>
                </c:pt>
                <c:pt idx="78">
                  <c:v>0.8666666666666667</c:v>
                </c:pt>
                <c:pt idx="79">
                  <c:v>0.80000000000000016</c:v>
                </c:pt>
                <c:pt idx="80">
                  <c:v>0.76666666666666661</c:v>
                </c:pt>
                <c:pt idx="81">
                  <c:v>0.70000000000000007</c:v>
                </c:pt>
                <c:pt idx="82">
                  <c:v>0.73333333333333339</c:v>
                </c:pt>
                <c:pt idx="83">
                  <c:v>0.76666666666666661</c:v>
                </c:pt>
                <c:pt idx="84">
                  <c:v>0.76666666666666661</c:v>
                </c:pt>
                <c:pt idx="85">
                  <c:v>0.80000000000000016</c:v>
                </c:pt>
                <c:pt idx="86">
                  <c:v>0.8666666666666667</c:v>
                </c:pt>
                <c:pt idx="87">
                  <c:v>1.0999999999999999</c:v>
                </c:pt>
                <c:pt idx="88">
                  <c:v>1.5666666666666667</c:v>
                </c:pt>
                <c:pt idx="89">
                  <c:v>2.0333333333333332</c:v>
                </c:pt>
                <c:pt idx="90">
                  <c:v>2.1999999999999997</c:v>
                </c:pt>
                <c:pt idx="91">
                  <c:v>2.5</c:v>
                </c:pt>
                <c:pt idx="92">
                  <c:v>2.6666666666666665</c:v>
                </c:pt>
                <c:pt idx="93">
                  <c:v>3.2333333333333329</c:v>
                </c:pt>
                <c:pt idx="94">
                  <c:v>3.7666666666666662</c:v>
                </c:pt>
                <c:pt idx="95">
                  <c:v>4.3999999999999995</c:v>
                </c:pt>
                <c:pt idx="96">
                  <c:v>4.7666666666666666</c:v>
                </c:pt>
                <c:pt idx="97">
                  <c:v>5.0666666666666664</c:v>
                </c:pt>
                <c:pt idx="98">
                  <c:v>5.5333333333333341</c:v>
                </c:pt>
                <c:pt idx="99">
                  <c:v>6.5</c:v>
                </c:pt>
                <c:pt idx="100">
                  <c:v>7.3</c:v>
                </c:pt>
                <c:pt idx="101">
                  <c:v>7.9666666666666659</c:v>
                </c:pt>
                <c:pt idx="102">
                  <c:v>8.3000000000000007</c:v>
                </c:pt>
                <c:pt idx="103">
                  <c:v>8.5333333333333332</c:v>
                </c:pt>
                <c:pt idx="104">
                  <c:v>8.7333333333333325</c:v>
                </c:pt>
                <c:pt idx="105">
                  <c:v>9</c:v>
                </c:pt>
                <c:pt idx="106">
                  <c:v>9.2333333333333325</c:v>
                </c:pt>
                <c:pt idx="107">
                  <c:v>9.3666666666666654</c:v>
                </c:pt>
                <c:pt idx="108">
                  <c:v>9.1</c:v>
                </c:pt>
                <c:pt idx="109">
                  <c:v>9.0666666666666664</c:v>
                </c:pt>
                <c:pt idx="110">
                  <c:v>8.9666666666666668</c:v>
                </c:pt>
                <c:pt idx="111">
                  <c:v>8.6333333333333346</c:v>
                </c:pt>
                <c:pt idx="112">
                  <c:v>8.2000000000000011</c:v>
                </c:pt>
                <c:pt idx="113">
                  <c:v>7.666666666666667</c:v>
                </c:pt>
                <c:pt idx="114">
                  <c:v>7.2</c:v>
                </c:pt>
                <c:pt idx="115">
                  <c:v>6.666666666666667</c:v>
                </c:pt>
                <c:pt idx="116">
                  <c:v>6.333333333333333</c:v>
                </c:pt>
                <c:pt idx="117">
                  <c:v>5.7666666666666666</c:v>
                </c:pt>
                <c:pt idx="118">
                  <c:v>5.0666666666666664</c:v>
                </c:pt>
                <c:pt idx="119">
                  <c:v>4.3666666666666671</c:v>
                </c:pt>
                <c:pt idx="120">
                  <c:v>4.2</c:v>
                </c:pt>
                <c:pt idx="121">
                  <c:v>3.9333333333333336</c:v>
                </c:pt>
                <c:pt idx="122">
                  <c:v>3.6</c:v>
                </c:pt>
                <c:pt idx="123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BC-4115-8D99-1C5D19FC6463}"/>
            </c:ext>
          </c:extLst>
        </c:ser>
        <c:ser>
          <c:idx val="2"/>
          <c:order val="2"/>
          <c:tx>
            <c:strRef>
              <c:f>CPI!$D$1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CPI!$D$2:$D$134</c:f>
              <c:numCache>
                <c:formatCode>General</c:formatCode>
                <c:ptCount val="133"/>
                <c:pt idx="0" formatCode="0.0">
                  <c:v>2.7</c:v>
                </c:pt>
                <c:pt idx="3" formatCode="0.0">
                  <c:v>2.9</c:v>
                </c:pt>
                <c:pt idx="6" formatCode="0.0">
                  <c:v>3</c:v>
                </c:pt>
                <c:pt idx="9" formatCode="0.0">
                  <c:v>2.2999999999999998</c:v>
                </c:pt>
                <c:pt idx="12" formatCode="0.0">
                  <c:v>1.7</c:v>
                </c:pt>
                <c:pt idx="15" formatCode="0.0">
                  <c:v>1.3</c:v>
                </c:pt>
                <c:pt idx="18" formatCode="0.0">
                  <c:v>1.5</c:v>
                </c:pt>
                <c:pt idx="21" formatCode="0.0">
                  <c:v>1.5</c:v>
                </c:pt>
                <c:pt idx="24" formatCode="0.0">
                  <c:v>1.7</c:v>
                </c:pt>
                <c:pt idx="27" formatCode="0.0">
                  <c:v>1.3</c:v>
                </c:pt>
                <c:pt idx="30" formatCode="0.0">
                  <c:v>1</c:v>
                </c:pt>
                <c:pt idx="33" formatCode="0.0">
                  <c:v>1.3</c:v>
                </c:pt>
                <c:pt idx="36" formatCode="0.0">
                  <c:v>1.5</c:v>
                </c:pt>
                <c:pt idx="39" formatCode="0.0">
                  <c:v>2.1</c:v>
                </c:pt>
                <c:pt idx="42" formatCode="0.0">
                  <c:v>1.9</c:v>
                </c:pt>
                <c:pt idx="45" formatCode="0.0">
                  <c:v>1.8</c:v>
                </c:pt>
                <c:pt idx="48" formatCode="0.0">
                  <c:v>1.9</c:v>
                </c:pt>
                <c:pt idx="51" formatCode="0.0">
                  <c:v>1.9</c:v>
                </c:pt>
                <c:pt idx="54" formatCode="0.0">
                  <c:v>2.1</c:v>
                </c:pt>
                <c:pt idx="57" formatCode="0.0">
                  <c:v>1.9</c:v>
                </c:pt>
                <c:pt idx="60" formatCode="0.0">
                  <c:v>1.8</c:v>
                </c:pt>
                <c:pt idx="62" formatCode="0.0">
                  <c:v>1.5</c:v>
                </c:pt>
                <c:pt idx="63" formatCode="0.0">
                  <c:v>1.6</c:v>
                </c:pt>
                <c:pt idx="64" formatCode="0.0">
                  <c:v>1.6333333333333335</c:v>
                </c:pt>
                <c:pt idx="65" formatCode="0.0">
                  <c:v>1.5666666666666664</c:v>
                </c:pt>
                <c:pt idx="66" formatCode="0.0">
                  <c:v>1.5</c:v>
                </c:pt>
                <c:pt idx="67" formatCode="0.0">
                  <c:v>1.5333333333333332</c:v>
                </c:pt>
                <c:pt idx="68" formatCode="0.0">
                  <c:v>1.6333333333333335</c:v>
                </c:pt>
                <c:pt idx="69" formatCode="0.0">
                  <c:v>1.7</c:v>
                </c:pt>
                <c:pt idx="70" formatCode="0.0">
                  <c:v>1.7666666666666666</c:v>
                </c:pt>
                <c:pt idx="71" formatCode="0.0">
                  <c:v>1.9333333333333336</c:v>
                </c:pt>
                <c:pt idx="72" formatCode="0.0">
                  <c:v>2.2333333333333334</c:v>
                </c:pt>
                <c:pt idx="73" formatCode="0.0">
                  <c:v>2.3000000000000003</c:v>
                </c:pt>
                <c:pt idx="74" formatCode="0.0">
                  <c:v>2.2666666666666671</c:v>
                </c:pt>
                <c:pt idx="75" formatCode="0.0">
                  <c:v>1.3999999999999997</c:v>
                </c:pt>
                <c:pt idx="76" formatCode="0.0">
                  <c:v>0.66666666666666663</c:v>
                </c:pt>
                <c:pt idx="77" formatCode="0.0">
                  <c:v>-6.6666666666666666E-2</c:v>
                </c:pt>
                <c:pt idx="78" formatCode="0.0">
                  <c:v>0.16666666666666666</c:v>
                </c:pt>
                <c:pt idx="79" formatCode="0.0">
                  <c:v>0.60000000000000009</c:v>
                </c:pt>
                <c:pt idx="80" formatCode="0.0">
                  <c:v>0.76666666666666672</c:v>
                </c:pt>
                <c:pt idx="81" formatCode="0.0">
                  <c:v>0.66666666666666663</c:v>
                </c:pt>
                <c:pt idx="82" formatCode="0.0">
                  <c:v>0.66666666666666663</c:v>
                </c:pt>
                <c:pt idx="83" formatCode="0.0">
                  <c:v>0.63333333333333341</c:v>
                </c:pt>
                <c:pt idx="84" formatCode="0.0">
                  <c:v>0.60000000000000009</c:v>
                </c:pt>
                <c:pt idx="85" formatCode="0.0">
                  <c:v>0.6</c:v>
                </c:pt>
                <c:pt idx="86" formatCode="0.0">
                  <c:v>0.76666666666666661</c:v>
                </c:pt>
                <c:pt idx="87" formatCode="0.0">
                  <c:v>1.4666666666666668</c:v>
                </c:pt>
                <c:pt idx="88" formatCode="0.0">
                  <c:v>2.1999999999999997</c:v>
                </c:pt>
                <c:pt idx="89" formatCode="0.0">
                  <c:v>3.1</c:v>
                </c:pt>
                <c:pt idx="90" formatCode="0.0">
                  <c:v>2.9666666666666668</c:v>
                </c:pt>
                <c:pt idx="91" formatCode="0.0">
                  <c:v>2.6999999999999997</c:v>
                </c:pt>
                <c:pt idx="92" formatCode="0.0">
                  <c:v>2.5666666666666664</c:v>
                </c:pt>
                <c:pt idx="93" formatCode="0.0">
                  <c:v>2.8666666666666667</c:v>
                </c:pt>
                <c:pt idx="94" formatCode="0.0">
                  <c:v>3.1</c:v>
                </c:pt>
                <c:pt idx="95" formatCode="0.0">
                  <c:v>3.2333333333333329</c:v>
                </c:pt>
                <c:pt idx="96" formatCode="0.0">
                  <c:v>3.5666666666666664</c:v>
                </c:pt>
                <c:pt idx="97" formatCode="0.0">
                  <c:v>4.1000000000000005</c:v>
                </c:pt>
                <c:pt idx="98" formatCode="0.0">
                  <c:v>4.833333333333333</c:v>
                </c:pt>
                <c:pt idx="99" formatCode="0.0">
                  <c:v>5.333333333333333</c:v>
                </c:pt>
                <c:pt idx="100" formatCode="0.0">
                  <c:v>5.7666666666666657</c:v>
                </c:pt>
                <c:pt idx="101" formatCode="0.0">
                  <c:v>6.1333333333333329</c:v>
                </c:pt>
                <c:pt idx="102" formatCode="0.0">
                  <c:v>6.666666666666667</c:v>
                </c:pt>
                <c:pt idx="103" formatCode="0.0">
                  <c:v>6.9666666666666659</c:v>
                </c:pt>
                <c:pt idx="104" formatCode="0.0">
                  <c:v>7.1000000000000005</c:v>
                </c:pt>
                <c:pt idx="105" formatCode="0.0">
                  <c:v>7.0666666666666664</c:v>
                </c:pt>
                <c:pt idx="106" formatCode="0.0">
                  <c:v>7.2</c:v>
                </c:pt>
                <c:pt idx="107" formatCode="0.0">
                  <c:v>7.6000000000000005</c:v>
                </c:pt>
                <c:pt idx="108" formatCode="0.0">
                  <c:v>7.7333333333333343</c:v>
                </c:pt>
                <c:pt idx="109" formatCode="0.0">
                  <c:v>7.5333333333333341</c:v>
                </c:pt>
                <c:pt idx="110" formatCode="0.0">
                  <c:v>6.833333333333333</c:v>
                </c:pt>
                <c:pt idx="111" formatCode="0.0">
                  <c:v>6.6333333333333329</c:v>
                </c:pt>
                <c:pt idx="112" formatCode="0.0">
                  <c:v>6.2333333333333334</c:v>
                </c:pt>
                <c:pt idx="113" formatCode="0.0">
                  <c:v>5.9333333333333327</c:v>
                </c:pt>
                <c:pt idx="114" formatCode="0.0">
                  <c:v>5.3</c:v>
                </c:pt>
                <c:pt idx="115" formatCode="0.0">
                  <c:v>5.166666666666667</c:v>
                </c:pt>
                <c:pt idx="116" formatCode="0.0">
                  <c:v>5.2333333333333334</c:v>
                </c:pt>
                <c:pt idx="117" formatCode="0.0">
                  <c:v>5.2333333333333334</c:v>
                </c:pt>
                <c:pt idx="118" formatCode="0.0">
                  <c:v>4.9333333333333336</c:v>
                </c:pt>
                <c:pt idx="119" formatCode="0.0">
                  <c:v>4.2</c:v>
                </c:pt>
                <c:pt idx="120" formatCode="0.0">
                  <c:v>3.6999999999999997</c:v>
                </c:pt>
                <c:pt idx="121" formatCode="0.0">
                  <c:v>3.4</c:v>
                </c:pt>
                <c:pt idx="122" formatCode="0.0">
                  <c:v>3.4333333333333336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BC-4115-8D99-1C5D19FC6463}"/>
            </c:ext>
          </c:extLst>
        </c:ser>
        <c:ser>
          <c:idx val="3"/>
          <c:order val="3"/>
          <c:tx>
            <c:strRef>
              <c:f>CPI!$E$1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4">
                  <a:shade val="86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CPI!$E$2:$E$134</c:f>
              <c:numCache>
                <c:formatCode>0.0</c:formatCode>
                <c:ptCount val="133"/>
                <c:pt idx="1">
                  <c:v>1.6</c:v>
                </c:pt>
                <c:pt idx="2">
                  <c:v>1.3</c:v>
                </c:pt>
                <c:pt idx="3">
                  <c:v>1.1666666666666667</c:v>
                </c:pt>
                <c:pt idx="4">
                  <c:v>1</c:v>
                </c:pt>
                <c:pt idx="5">
                  <c:v>0.93333333333333346</c:v>
                </c:pt>
                <c:pt idx="6">
                  <c:v>0.83333333333333337</c:v>
                </c:pt>
                <c:pt idx="7">
                  <c:v>0.93333333333333346</c:v>
                </c:pt>
                <c:pt idx="8">
                  <c:v>1.0666666666666667</c:v>
                </c:pt>
                <c:pt idx="9">
                  <c:v>1.1333333333333335</c:v>
                </c:pt>
                <c:pt idx="10">
                  <c:v>1.0999999999999999</c:v>
                </c:pt>
                <c:pt idx="11">
                  <c:v>0.83333333333333337</c:v>
                </c:pt>
                <c:pt idx="12">
                  <c:v>0.43333333333333335</c:v>
                </c:pt>
                <c:pt idx="13">
                  <c:v>6.6666666666666666E-2</c:v>
                </c:pt>
                <c:pt idx="14">
                  <c:v>-0.13333333333333333</c:v>
                </c:pt>
                <c:pt idx="15">
                  <c:v>-0.13333333333333333</c:v>
                </c:pt>
                <c:pt idx="16">
                  <c:v>-0.10000000000000002</c:v>
                </c:pt>
                <c:pt idx="17">
                  <c:v>-0.10000000000000002</c:v>
                </c:pt>
                <c:pt idx="18">
                  <c:v>-0.10000000000000002</c:v>
                </c:pt>
                <c:pt idx="19">
                  <c:v>-0.16666666666666666</c:v>
                </c:pt>
                <c:pt idx="20">
                  <c:v>-0.33333333333333331</c:v>
                </c:pt>
                <c:pt idx="21">
                  <c:v>-0.3666666666666667</c:v>
                </c:pt>
                <c:pt idx="22">
                  <c:v>-0.36666666666666664</c:v>
                </c:pt>
                <c:pt idx="23">
                  <c:v>-0.23333333333333331</c:v>
                </c:pt>
                <c:pt idx="24">
                  <c:v>-0.12333333333333334</c:v>
                </c:pt>
                <c:pt idx="25">
                  <c:v>-8.666666666666667E-2</c:v>
                </c:pt>
                <c:pt idx="26">
                  <c:v>-0.03</c:v>
                </c:pt>
                <c:pt idx="27">
                  <c:v>4.3333333333333335E-2</c:v>
                </c:pt>
                <c:pt idx="28">
                  <c:v>0.17333333333333334</c:v>
                </c:pt>
                <c:pt idx="29">
                  <c:v>0.3</c:v>
                </c:pt>
                <c:pt idx="30">
                  <c:v>0.38666666666666666</c:v>
                </c:pt>
                <c:pt idx="31">
                  <c:v>0.41333333333333333</c:v>
                </c:pt>
                <c:pt idx="32">
                  <c:v>0.43</c:v>
                </c:pt>
                <c:pt idx="33">
                  <c:v>0.41</c:v>
                </c:pt>
                <c:pt idx="34">
                  <c:v>0.5</c:v>
                </c:pt>
                <c:pt idx="35">
                  <c:v>0.71</c:v>
                </c:pt>
                <c:pt idx="36">
                  <c:v>0.84</c:v>
                </c:pt>
                <c:pt idx="37">
                  <c:v>1.03</c:v>
                </c:pt>
                <c:pt idx="38">
                  <c:v>0.96</c:v>
                </c:pt>
                <c:pt idx="39">
                  <c:v>0.96</c:v>
                </c:pt>
                <c:pt idx="40">
                  <c:v>0.79</c:v>
                </c:pt>
                <c:pt idx="41">
                  <c:v>0.76333333333333331</c:v>
                </c:pt>
                <c:pt idx="42">
                  <c:v>0.65666666666666662</c:v>
                </c:pt>
                <c:pt idx="43">
                  <c:v>0.66333333333333333</c:v>
                </c:pt>
                <c:pt idx="44">
                  <c:v>0.67333333333333334</c:v>
                </c:pt>
                <c:pt idx="45">
                  <c:v>0.68</c:v>
                </c:pt>
                <c:pt idx="46">
                  <c:v>0.69333333333333336</c:v>
                </c:pt>
                <c:pt idx="47">
                  <c:v>0.59666666666666668</c:v>
                </c:pt>
                <c:pt idx="48">
                  <c:v>0.68</c:v>
                </c:pt>
                <c:pt idx="49">
                  <c:v>0.62</c:v>
                </c:pt>
                <c:pt idx="50">
                  <c:v>0.73</c:v>
                </c:pt>
                <c:pt idx="51">
                  <c:v>0.71666666666666667</c:v>
                </c:pt>
                <c:pt idx="52">
                  <c:v>0.8566666666666668</c:v>
                </c:pt>
                <c:pt idx="53">
                  <c:v>0.97333333333333327</c:v>
                </c:pt>
                <c:pt idx="54">
                  <c:v>1.1766666666666667</c:v>
                </c:pt>
                <c:pt idx="55">
                  <c:v>1.2566666666666666</c:v>
                </c:pt>
                <c:pt idx="56">
                  <c:v>1.29</c:v>
                </c:pt>
                <c:pt idx="57">
                  <c:v>1.3466666666666667</c:v>
                </c:pt>
                <c:pt idx="58">
                  <c:v>1.3499999999999999</c:v>
                </c:pt>
                <c:pt idx="59">
                  <c:v>1.3233333333333333</c:v>
                </c:pt>
                <c:pt idx="60">
                  <c:v>1.1733333333333333</c:v>
                </c:pt>
                <c:pt idx="61">
                  <c:v>1.1733333333333331</c:v>
                </c:pt>
                <c:pt idx="62">
                  <c:v>1.1533333333333333</c:v>
                </c:pt>
                <c:pt idx="63">
                  <c:v>1.28</c:v>
                </c:pt>
                <c:pt idx="64">
                  <c:v>1.25</c:v>
                </c:pt>
                <c:pt idx="65">
                  <c:v>1.2133333333333332</c:v>
                </c:pt>
                <c:pt idx="66">
                  <c:v>1.0033333333333332</c:v>
                </c:pt>
                <c:pt idx="67">
                  <c:v>0.97666666666666657</c:v>
                </c:pt>
                <c:pt idx="68">
                  <c:v>0.94333333333333336</c:v>
                </c:pt>
                <c:pt idx="69">
                  <c:v>0.91333333333333344</c:v>
                </c:pt>
                <c:pt idx="70">
                  <c:v>0.77333333333333332</c:v>
                </c:pt>
                <c:pt idx="71">
                  <c:v>0.77333333333333343</c:v>
                </c:pt>
                <c:pt idx="72">
                  <c:v>0.85333333333333339</c:v>
                </c:pt>
                <c:pt idx="73">
                  <c:v>0.91</c:v>
                </c:pt>
                <c:pt idx="74">
                  <c:v>0.80666666666666664</c:v>
                </c:pt>
                <c:pt idx="75">
                  <c:v>0.37666666666666665</c:v>
                </c:pt>
                <c:pt idx="76">
                  <c:v>4.3333333333333328E-2</c:v>
                </c:pt>
                <c:pt idx="77">
                  <c:v>-0.16666666666666666</c:v>
                </c:pt>
                <c:pt idx="78">
                  <c:v>0.13333333333333333</c:v>
                </c:pt>
                <c:pt idx="79">
                  <c:v>0.25333333333333335</c:v>
                </c:pt>
                <c:pt idx="80">
                  <c:v>0.31666666666666671</c:v>
                </c:pt>
                <c:pt idx="81">
                  <c:v>0.18000000000000002</c:v>
                </c:pt>
                <c:pt idx="82">
                  <c:v>0.18333333333333332</c:v>
                </c:pt>
                <c:pt idx="83">
                  <c:v>0.20666666666666667</c:v>
                </c:pt>
                <c:pt idx="84">
                  <c:v>0.44333333333333336</c:v>
                </c:pt>
                <c:pt idx="85">
                  <c:v>0.67666666666666675</c:v>
                </c:pt>
                <c:pt idx="86">
                  <c:v>1.0433333333333332</c:v>
                </c:pt>
                <c:pt idx="87">
                  <c:v>1.43</c:v>
                </c:pt>
                <c:pt idx="88">
                  <c:v>1.8699999999999999</c:v>
                </c:pt>
                <c:pt idx="89">
                  <c:v>2.083333333333333</c:v>
                </c:pt>
                <c:pt idx="90">
                  <c:v>2.0466666666666669</c:v>
                </c:pt>
                <c:pt idx="91">
                  <c:v>2.0233333333333334</c:v>
                </c:pt>
                <c:pt idx="92">
                  <c:v>2.1933333333333334</c:v>
                </c:pt>
                <c:pt idx="93">
                  <c:v>2.5966666666666671</c:v>
                </c:pt>
                <c:pt idx="94">
                  <c:v>3.1066666666666669</c:v>
                </c:pt>
                <c:pt idx="95">
                  <c:v>3.4333333333333336</c:v>
                </c:pt>
                <c:pt idx="96">
                  <c:v>3.84</c:v>
                </c:pt>
                <c:pt idx="97">
                  <c:v>4.12</c:v>
                </c:pt>
                <c:pt idx="98">
                  <c:v>4.8966666666666674</c:v>
                </c:pt>
                <c:pt idx="99">
                  <c:v>5.3500000000000005</c:v>
                </c:pt>
                <c:pt idx="100">
                  <c:v>6.16</c:v>
                </c:pt>
                <c:pt idx="101">
                  <c:v>6.8266666666666671</c:v>
                </c:pt>
                <c:pt idx="102">
                  <c:v>7.5100000000000007</c:v>
                </c:pt>
                <c:pt idx="103">
                  <c:v>7.7266666666666666</c:v>
                </c:pt>
                <c:pt idx="104">
                  <c:v>7.833333333333333</c:v>
                </c:pt>
                <c:pt idx="105">
                  <c:v>8.01</c:v>
                </c:pt>
                <c:pt idx="106">
                  <c:v>8.5166666666666675</c:v>
                </c:pt>
                <c:pt idx="107">
                  <c:v>8.8600000000000012</c:v>
                </c:pt>
                <c:pt idx="108">
                  <c:v>8.9033333333333342</c:v>
                </c:pt>
                <c:pt idx="109">
                  <c:v>8.7899999999999991</c:v>
                </c:pt>
                <c:pt idx="110">
                  <c:v>8.3866666666666649</c:v>
                </c:pt>
                <c:pt idx="111">
                  <c:v>8.2133333333333329</c:v>
                </c:pt>
                <c:pt idx="112">
                  <c:v>7.5533333333333337</c:v>
                </c:pt>
                <c:pt idx="113">
                  <c:v>6.996666666666667</c:v>
                </c:pt>
                <c:pt idx="114">
                  <c:v>6.5066666666666668</c:v>
                </c:pt>
                <c:pt idx="115">
                  <c:v>6.1066666666666665</c:v>
                </c:pt>
                <c:pt idx="116">
                  <c:v>5.8633333333333333</c:v>
                </c:pt>
                <c:pt idx="117">
                  <c:v>5.33</c:v>
                </c:pt>
                <c:pt idx="118">
                  <c:v>4.543333333333333</c:v>
                </c:pt>
                <c:pt idx="119">
                  <c:v>3.8966666666666665</c:v>
                </c:pt>
                <c:pt idx="120">
                  <c:v>3.3699999999999997</c:v>
                </c:pt>
                <c:pt idx="121">
                  <c:v>3.2699999999999996</c:v>
                </c:pt>
                <c:pt idx="122">
                  <c:v>2.7966666666666669</c:v>
                </c:pt>
                <c:pt idx="123">
                  <c:v>2.3333333333333335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BC-4115-8D99-1C5D19FC6463}"/>
            </c:ext>
          </c:extLst>
        </c:ser>
        <c:ser>
          <c:idx val="4"/>
          <c:order val="4"/>
          <c:tx>
            <c:strRef>
              <c:f>CPI!$F$1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CPI!$F$2:$F$134</c:f>
              <c:numCache>
                <c:formatCode>0.0</c:formatCode>
                <c:ptCount val="133"/>
                <c:pt idx="0">
                  <c:v>1.5128383667573297</c:v>
                </c:pt>
                <c:pt idx="1">
                  <c:v>1.557758795574915</c:v>
                </c:pt>
                <c:pt idx="2">
                  <c:v>1.1204746347724948</c:v>
                </c:pt>
                <c:pt idx="3">
                  <c:v>1.582764950773156</c:v>
                </c:pt>
                <c:pt idx="4">
                  <c:v>1.9315893015422618</c:v>
                </c:pt>
                <c:pt idx="5">
                  <c:v>2.0803515617601334</c:v>
                </c:pt>
                <c:pt idx="6">
                  <c:v>2.066722417334943</c:v>
                </c:pt>
                <c:pt idx="7">
                  <c:v>1.9161059710739743</c:v>
                </c:pt>
                <c:pt idx="8">
                  <c:v>1.791129063250237</c:v>
                </c:pt>
                <c:pt idx="9">
                  <c:v>1.6695636738571478</c:v>
                </c:pt>
                <c:pt idx="10">
                  <c:v>1.508372554198445</c:v>
                </c:pt>
                <c:pt idx="11">
                  <c:v>1.1647293611448155</c:v>
                </c:pt>
                <c:pt idx="12">
                  <c:v>0.55157180102589631</c:v>
                </c:pt>
                <c:pt idx="13">
                  <c:v>0.11205298360722853</c:v>
                </c:pt>
                <c:pt idx="14">
                  <c:v>-0.11299790852150234</c:v>
                </c:pt>
                <c:pt idx="15">
                  <c:v>-7.1031245584329827E-2</c:v>
                </c:pt>
                <c:pt idx="16">
                  <c:v>-3.0343018524496095E-2</c:v>
                </c:pt>
                <c:pt idx="17">
                  <c:v>3.6858012868479229E-2</c:v>
                </c:pt>
                <c:pt idx="18">
                  <c:v>0.14676371301343138</c:v>
                </c:pt>
                <c:pt idx="19">
                  <c:v>0.21552057311016171</c:v>
                </c:pt>
                <c:pt idx="20">
                  <c:v>0.15861095706986758</c:v>
                </c:pt>
                <c:pt idx="21">
                  <c:v>0.125921106946388</c:v>
                </c:pt>
                <c:pt idx="22">
                  <c:v>0.19092591307439863</c:v>
                </c:pt>
                <c:pt idx="23">
                  <c:v>0.40088650970850165</c:v>
                </c:pt>
                <c:pt idx="24">
                  <c:v>0.77084849038312842</c:v>
                </c:pt>
                <c:pt idx="25">
                  <c:v>0.90783494441450951</c:v>
                </c:pt>
                <c:pt idx="26">
                  <c:v>0.99213205941974802</c:v>
                </c:pt>
                <c:pt idx="27">
                  <c:v>0.97050647530611356</c:v>
                </c:pt>
                <c:pt idx="28">
                  <c:v>1.0475727696767672</c:v>
                </c:pt>
                <c:pt idx="29">
                  <c:v>1.1101295824246831</c:v>
                </c:pt>
                <c:pt idx="30">
                  <c:v>1.0087087799907968</c:v>
                </c:pt>
                <c:pt idx="31">
                  <c:v>1.0009885791378181</c:v>
                </c:pt>
                <c:pt idx="32">
                  <c:v>1.1574412742609101</c:v>
                </c:pt>
                <c:pt idx="33">
                  <c:v>1.4299618153248501</c:v>
                </c:pt>
                <c:pt idx="34">
                  <c:v>1.6396343527959194</c:v>
                </c:pt>
                <c:pt idx="35">
                  <c:v>1.8070191165781753</c:v>
                </c:pt>
                <c:pt idx="36">
                  <c:v>2.0818419105826638</c:v>
                </c:pt>
                <c:pt idx="37">
                  <c:v>2.4571846470328396</c:v>
                </c:pt>
                <c:pt idx="38">
                  <c:v>2.5873170887152241</c:v>
                </c:pt>
                <c:pt idx="39">
                  <c:v>2.4759271299346519</c:v>
                </c:pt>
                <c:pt idx="40">
                  <c:v>2.1579209584121704</c:v>
                </c:pt>
                <c:pt idx="41">
                  <c:v>1.8910441495454993</c:v>
                </c:pt>
                <c:pt idx="42">
                  <c:v>1.7406721091259032</c:v>
                </c:pt>
                <c:pt idx="43">
                  <c:v>1.7645982393042381</c:v>
                </c:pt>
                <c:pt idx="44">
                  <c:v>1.9445980461082553</c:v>
                </c:pt>
                <c:pt idx="45">
                  <c:v>2.0431481802668814</c:v>
                </c:pt>
                <c:pt idx="46">
                  <c:v>2.1246056159330764</c:v>
                </c:pt>
                <c:pt idx="47">
                  <c:v>2.1077274456601014</c:v>
                </c:pt>
                <c:pt idx="48">
                  <c:v>2.1512478173039216</c:v>
                </c:pt>
                <c:pt idx="49">
                  <c:v>2.1815728395693532</c:v>
                </c:pt>
                <c:pt idx="50">
                  <c:v>2.2485791879352477</c:v>
                </c:pt>
                <c:pt idx="51">
                  <c:v>2.3551383326156992</c:v>
                </c:pt>
                <c:pt idx="52">
                  <c:v>2.5279558915325775</c:v>
                </c:pt>
                <c:pt idx="53">
                  <c:v>2.6868228678472712</c:v>
                </c:pt>
                <c:pt idx="54">
                  <c:v>2.8145323623328147</c:v>
                </c:pt>
                <c:pt idx="55">
                  <c:v>2.7681997786767347</c:v>
                </c:pt>
                <c:pt idx="56">
                  <c:v>2.6097012494150049</c:v>
                </c:pt>
                <c:pt idx="57">
                  <c:v>2.4890038109670463</c:v>
                </c:pt>
                <c:pt idx="58">
                  <c:v>2.3238053845648845</c:v>
                </c:pt>
                <c:pt idx="59">
                  <c:v>2.2139139840753108</c:v>
                </c:pt>
                <c:pt idx="60">
                  <c:v>1.90012892433596</c:v>
                </c:pt>
                <c:pt idx="61">
                  <c:v>1.6910406651133687</c:v>
                </c:pt>
                <c:pt idx="62">
                  <c:v>1.6412921986666664</c:v>
                </c:pt>
                <c:pt idx="63">
                  <c:v>1.7883302526666667</c:v>
                </c:pt>
                <c:pt idx="64">
                  <c:v>1.8794816976666668</c:v>
                </c:pt>
                <c:pt idx="65">
                  <c:v>1.811664027</c:v>
                </c:pt>
                <c:pt idx="66">
                  <c:v>1.7409860420000001</c:v>
                </c:pt>
                <c:pt idx="67">
                  <c:v>1.7254068026666667</c:v>
                </c:pt>
                <c:pt idx="68">
                  <c:v>1.7477184263333332</c:v>
                </c:pt>
                <c:pt idx="69">
                  <c:v>1.7441936923333337</c:v>
                </c:pt>
                <c:pt idx="70">
                  <c:v>1.8493344153333335</c:v>
                </c:pt>
                <c:pt idx="71">
                  <c:v>2.0484582179999999</c:v>
                </c:pt>
                <c:pt idx="72">
                  <c:v>2.2922022803333331</c:v>
                </c:pt>
                <c:pt idx="73">
                  <c:v>2.3845731449999996</c:v>
                </c:pt>
                <c:pt idx="74">
                  <c:v>2.127532715333333</c:v>
                </c:pt>
                <c:pt idx="75">
                  <c:v>1.4091290729999999</c:v>
                </c:pt>
                <c:pt idx="76">
                  <c:v>0.70482707366666653</c:v>
                </c:pt>
                <c:pt idx="77">
                  <c:v>0.42921262133333332</c:v>
                </c:pt>
                <c:pt idx="78">
                  <c:v>0.6521905996666667</c:v>
                </c:pt>
                <c:pt idx="79">
                  <c:v>1.0130786389999999</c:v>
                </c:pt>
                <c:pt idx="80">
                  <c:v>1.2315643119999999</c:v>
                </c:pt>
                <c:pt idx="81">
                  <c:v>1.2876964383333334</c:v>
                </c:pt>
                <c:pt idx="82">
                  <c:v>1.2405247296666666</c:v>
                </c:pt>
                <c:pt idx="83">
                  <c:v>1.2240434500000001</c:v>
                </c:pt>
                <c:pt idx="84">
                  <c:v>1.2947923066666667</c:v>
                </c:pt>
                <c:pt idx="85">
                  <c:v>1.4700593333333334</c:v>
                </c:pt>
                <c:pt idx="86">
                  <c:v>1.9062197863333334</c:v>
                </c:pt>
                <c:pt idx="87">
                  <c:v>2.8181415846666664</c:v>
                </c:pt>
                <c:pt idx="88">
                  <c:v>3.8920332716666661</c:v>
                </c:pt>
                <c:pt idx="89">
                  <c:v>4.7757306069999998</c:v>
                </c:pt>
                <c:pt idx="90">
                  <c:v>5.1393834986666667</c:v>
                </c:pt>
                <c:pt idx="91">
                  <c:v>5.2304693729999991</c:v>
                </c:pt>
                <c:pt idx="92">
                  <c:v>5.2644759116666657</c:v>
                </c:pt>
                <c:pt idx="93">
                  <c:v>5.6032253599999997</c:v>
                </c:pt>
                <c:pt idx="94">
                  <c:v>6.161257378666666</c:v>
                </c:pt>
                <c:pt idx="95">
                  <c:v>6.7648668683333328</c:v>
                </c:pt>
                <c:pt idx="96">
                  <c:v>7.217375212666667</c:v>
                </c:pt>
                <c:pt idx="97">
                  <c:v>7.5815282736666667</c:v>
                </c:pt>
                <c:pt idx="98">
                  <c:v>8.0217807746666665</c:v>
                </c:pt>
                <c:pt idx="99">
                  <c:v>8.2326118630000007</c:v>
                </c:pt>
                <c:pt idx="100">
                  <c:v>8.4151067900000012</c:v>
                </c:pt>
                <c:pt idx="101">
                  <c:v>8.5543636669999987</c:v>
                </c:pt>
                <c:pt idx="102">
                  <c:v>8.6161669580000009</c:v>
                </c:pt>
                <c:pt idx="103">
                  <c:v>8.5245099766666659</c:v>
                </c:pt>
                <c:pt idx="104">
                  <c:v>8.2851323323333332</c:v>
                </c:pt>
                <c:pt idx="105">
                  <c:v>8.0682358826666665</c:v>
                </c:pt>
                <c:pt idx="106">
                  <c:v>7.7042315730000004</c:v>
                </c:pt>
                <c:pt idx="107">
                  <c:v>7.1142604180000006</c:v>
                </c:pt>
                <c:pt idx="108">
                  <c:v>6.6424815983333332</c:v>
                </c:pt>
                <c:pt idx="109">
                  <c:v>6.2595114303333332</c:v>
                </c:pt>
                <c:pt idx="110">
                  <c:v>5.7735047546666669</c:v>
                </c:pt>
                <c:pt idx="111">
                  <c:v>5.3101831866666664</c:v>
                </c:pt>
                <c:pt idx="112">
                  <c:v>4.6909851726666663</c:v>
                </c:pt>
                <c:pt idx="113">
                  <c:v>4.0593461757966454</c:v>
                </c:pt>
                <c:pt idx="114">
                  <c:v>3.4736156711299793</c:v>
                </c:pt>
                <c:pt idx="115">
                  <c:v>3.3306678247966457</c:v>
                </c:pt>
                <c:pt idx="116">
                  <c:v>3.5333333333333337</c:v>
                </c:pt>
                <c:pt idx="117">
                  <c:v>3.5333333333333337</c:v>
                </c:pt>
                <c:pt idx="118">
                  <c:v>3.3333333333333335</c:v>
                </c:pt>
                <c:pt idx="119">
                  <c:v>3.2333333333333338</c:v>
                </c:pt>
                <c:pt idx="120">
                  <c:v>3.1999999999999997</c:v>
                </c:pt>
                <c:pt idx="121">
                  <c:v>3.2333333333333329</c:v>
                </c:pt>
                <c:pt idx="122">
                  <c:v>3.2666666666666671</c:v>
                </c:pt>
                <c:pt idx="123">
                  <c:v>3.3666666666666667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BC-4115-8D99-1C5D19FC6463}"/>
            </c:ext>
          </c:extLst>
        </c:ser>
        <c:ser>
          <c:idx val="5"/>
          <c:order val="5"/>
          <c:tx>
            <c:strRef>
              <c:f>CPI!$G$1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CPI!$G$2:$G$134</c:f>
              <c:numCache>
                <c:formatCode>0.0</c:formatCode>
                <c:ptCount val="133"/>
                <c:pt idx="0">
                  <c:v>0.1</c:v>
                </c:pt>
                <c:pt idx="1">
                  <c:v>-0.2</c:v>
                </c:pt>
                <c:pt idx="2">
                  <c:v>-0.2</c:v>
                </c:pt>
                <c:pt idx="3">
                  <c:v>-0.26666666666666666</c:v>
                </c:pt>
                <c:pt idx="4">
                  <c:v>-0.26666666666666666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-0.20000000000000004</c:v>
                </c:pt>
                <c:pt idx="9">
                  <c:v>-0.23333333333333336</c:v>
                </c:pt>
                <c:pt idx="10">
                  <c:v>-0.23333333333333331</c:v>
                </c:pt>
                <c:pt idx="11">
                  <c:v>-0.20000000000000004</c:v>
                </c:pt>
                <c:pt idx="12">
                  <c:v>-0.23333333333333331</c:v>
                </c:pt>
                <c:pt idx="13">
                  <c:v>-0.13333333333333333</c:v>
                </c:pt>
                <c:pt idx="14">
                  <c:v>3.3333333333333333E-2</c:v>
                </c:pt>
                <c:pt idx="15">
                  <c:v>3.3333333333333347E-2</c:v>
                </c:pt>
                <c:pt idx="16">
                  <c:v>3.3333333333333333E-2</c:v>
                </c:pt>
                <c:pt idx="17">
                  <c:v>-0.16666666666666666</c:v>
                </c:pt>
                <c:pt idx="18">
                  <c:v>-0.13333333333333333</c:v>
                </c:pt>
                <c:pt idx="19">
                  <c:v>-0.23333333333333331</c:v>
                </c:pt>
                <c:pt idx="20">
                  <c:v>-6.666666666666668E-2</c:v>
                </c:pt>
                <c:pt idx="21">
                  <c:v>0</c:v>
                </c:pt>
                <c:pt idx="22">
                  <c:v>0.10000000000000002</c:v>
                </c:pt>
                <c:pt idx="23">
                  <c:v>0.10000000000000002</c:v>
                </c:pt>
                <c:pt idx="24">
                  <c:v>0.33333333333333331</c:v>
                </c:pt>
                <c:pt idx="25">
                  <c:v>0.43333333333333335</c:v>
                </c:pt>
                <c:pt idx="26">
                  <c:v>0.66666666666666663</c:v>
                </c:pt>
                <c:pt idx="27">
                  <c:v>0.66666666666666663</c:v>
                </c:pt>
                <c:pt idx="28">
                  <c:v>0.73333333333333339</c:v>
                </c:pt>
                <c:pt idx="29">
                  <c:v>0.79999999999999993</c:v>
                </c:pt>
                <c:pt idx="30">
                  <c:v>0.9</c:v>
                </c:pt>
                <c:pt idx="31">
                  <c:v>1.0666666666666667</c:v>
                </c:pt>
                <c:pt idx="32">
                  <c:v>1.0333333333333334</c:v>
                </c:pt>
                <c:pt idx="33">
                  <c:v>1.0666666666666667</c:v>
                </c:pt>
                <c:pt idx="34">
                  <c:v>1.1666666666666667</c:v>
                </c:pt>
                <c:pt idx="35">
                  <c:v>1.4333333333333333</c:v>
                </c:pt>
                <c:pt idx="36">
                  <c:v>1.5</c:v>
                </c:pt>
                <c:pt idx="37">
                  <c:v>1.6333333333333331</c:v>
                </c:pt>
                <c:pt idx="38">
                  <c:v>1.5</c:v>
                </c:pt>
                <c:pt idx="39">
                  <c:v>1.6666666666666667</c:v>
                </c:pt>
                <c:pt idx="40">
                  <c:v>1.6333333333333335</c:v>
                </c:pt>
                <c:pt idx="41">
                  <c:v>1.7666666666666666</c:v>
                </c:pt>
                <c:pt idx="42">
                  <c:v>1.8666666666666665</c:v>
                </c:pt>
                <c:pt idx="43">
                  <c:v>2</c:v>
                </c:pt>
                <c:pt idx="44">
                  <c:v>2.1333333333333333</c:v>
                </c:pt>
                <c:pt idx="45">
                  <c:v>1.9666666666666668</c:v>
                </c:pt>
                <c:pt idx="46">
                  <c:v>1.8999999999999997</c:v>
                </c:pt>
                <c:pt idx="47">
                  <c:v>1.7666666666666666</c:v>
                </c:pt>
                <c:pt idx="48">
                  <c:v>1.7333333333333332</c:v>
                </c:pt>
                <c:pt idx="49">
                  <c:v>1.6333333333333335</c:v>
                </c:pt>
                <c:pt idx="50">
                  <c:v>1.7</c:v>
                </c:pt>
                <c:pt idx="51">
                  <c:v>1.7333333333333334</c:v>
                </c:pt>
                <c:pt idx="52">
                  <c:v>1.8333333333333333</c:v>
                </c:pt>
                <c:pt idx="53">
                  <c:v>1.8999999999999997</c:v>
                </c:pt>
                <c:pt idx="54">
                  <c:v>2.0333333333333332</c:v>
                </c:pt>
                <c:pt idx="55">
                  <c:v>2.0666666666666669</c:v>
                </c:pt>
                <c:pt idx="56">
                  <c:v>2.1333333333333333</c:v>
                </c:pt>
                <c:pt idx="57">
                  <c:v>2.1999999999999997</c:v>
                </c:pt>
                <c:pt idx="58">
                  <c:v>2.1999999999999997</c:v>
                </c:pt>
                <c:pt idx="59">
                  <c:v>2.1</c:v>
                </c:pt>
                <c:pt idx="60">
                  <c:v>1.9666666666666668</c:v>
                </c:pt>
                <c:pt idx="61">
                  <c:v>1.9333333333333333</c:v>
                </c:pt>
                <c:pt idx="62">
                  <c:v>1.8999999999999997</c:v>
                </c:pt>
                <c:pt idx="63">
                  <c:v>1.9666666666666668</c:v>
                </c:pt>
                <c:pt idx="64">
                  <c:v>2.0666666666666669</c:v>
                </c:pt>
                <c:pt idx="65">
                  <c:v>2.0333333333333337</c:v>
                </c:pt>
                <c:pt idx="66">
                  <c:v>1.9000000000000001</c:v>
                </c:pt>
                <c:pt idx="67">
                  <c:v>1.6333333333333335</c:v>
                </c:pt>
                <c:pt idx="68">
                  <c:v>1.5333333333333332</c:v>
                </c:pt>
                <c:pt idx="69">
                  <c:v>1.5</c:v>
                </c:pt>
                <c:pt idx="70">
                  <c:v>1.6333333333333335</c:v>
                </c:pt>
                <c:pt idx="71">
                  <c:v>1.7333333333333334</c:v>
                </c:pt>
                <c:pt idx="72">
                  <c:v>1.6333333333333335</c:v>
                </c:pt>
                <c:pt idx="73">
                  <c:v>1.3666666666666665</c:v>
                </c:pt>
                <c:pt idx="74">
                  <c:v>0.96666666666666667</c:v>
                </c:pt>
                <c:pt idx="75">
                  <c:v>0.40000000000000008</c:v>
                </c:pt>
                <c:pt idx="76">
                  <c:v>6.6666666666666652E-2</c:v>
                </c:pt>
                <c:pt idx="77">
                  <c:v>9.9999999999999978E-2</c:v>
                </c:pt>
                <c:pt idx="78">
                  <c:v>0.39999999999999997</c:v>
                </c:pt>
                <c:pt idx="79">
                  <c:v>0.66666666666666663</c:v>
                </c:pt>
                <c:pt idx="80">
                  <c:v>0.56666666666666676</c:v>
                </c:pt>
                <c:pt idx="81">
                  <c:v>0.50000000000000011</c:v>
                </c:pt>
                <c:pt idx="82">
                  <c:v>0.3</c:v>
                </c:pt>
                <c:pt idx="83">
                  <c:v>0.33333333333333331</c:v>
                </c:pt>
                <c:pt idx="84">
                  <c:v>0.76666666666666661</c:v>
                </c:pt>
                <c:pt idx="85">
                  <c:v>1.1666666666666667</c:v>
                </c:pt>
                <c:pt idx="86">
                  <c:v>1.5666666666666667</c:v>
                </c:pt>
                <c:pt idx="87">
                  <c:v>1.7666666666666666</c:v>
                </c:pt>
                <c:pt idx="88">
                  <c:v>1.9000000000000001</c:v>
                </c:pt>
                <c:pt idx="89">
                  <c:v>1.7666666666666666</c:v>
                </c:pt>
                <c:pt idx="90">
                  <c:v>1.5</c:v>
                </c:pt>
                <c:pt idx="91">
                  <c:v>1.6000000000000003</c:v>
                </c:pt>
                <c:pt idx="92">
                  <c:v>2</c:v>
                </c:pt>
                <c:pt idx="93">
                  <c:v>2.4666666666666663</c:v>
                </c:pt>
                <c:pt idx="94">
                  <c:v>2.8666666666666667</c:v>
                </c:pt>
                <c:pt idx="95">
                  <c:v>3.3333333333333335</c:v>
                </c:pt>
                <c:pt idx="96">
                  <c:v>3.6999999999999997</c:v>
                </c:pt>
                <c:pt idx="97">
                  <c:v>4.1000000000000005</c:v>
                </c:pt>
                <c:pt idx="98">
                  <c:v>4.833333333333333</c:v>
                </c:pt>
                <c:pt idx="99">
                  <c:v>5.666666666666667</c:v>
                </c:pt>
                <c:pt idx="100">
                  <c:v>6.5666666666666664</c:v>
                </c:pt>
                <c:pt idx="101">
                  <c:v>7.3666666666666671</c:v>
                </c:pt>
                <c:pt idx="102">
                  <c:v>7.8999999999999995</c:v>
                </c:pt>
                <c:pt idx="103">
                  <c:v>8.5</c:v>
                </c:pt>
                <c:pt idx="104">
                  <c:v>8.9</c:v>
                </c:pt>
                <c:pt idx="105">
                  <c:v>9.3333333333333339</c:v>
                </c:pt>
                <c:pt idx="106">
                  <c:v>9.5</c:v>
                </c:pt>
                <c:pt idx="107">
                  <c:v>9.6666666666666661</c:v>
                </c:pt>
                <c:pt idx="108">
                  <c:v>9.6666666666666661</c:v>
                </c:pt>
                <c:pt idx="109">
                  <c:v>9.6333333333333329</c:v>
                </c:pt>
                <c:pt idx="110">
                  <c:v>8.9</c:v>
                </c:pt>
                <c:pt idx="111">
                  <c:v>8.3333333333333339</c:v>
                </c:pt>
                <c:pt idx="112">
                  <c:v>7.4333333333333336</c:v>
                </c:pt>
                <c:pt idx="113">
                  <c:v>6.9000000000000012</c:v>
                </c:pt>
                <c:pt idx="114">
                  <c:v>6.5</c:v>
                </c:pt>
                <c:pt idx="115">
                  <c:v>5.833333333333333</c:v>
                </c:pt>
                <c:pt idx="116">
                  <c:v>5.0333333333333341</c:v>
                </c:pt>
                <c:pt idx="117">
                  <c:v>4.3</c:v>
                </c:pt>
                <c:pt idx="118">
                  <c:v>3.9333333333333331</c:v>
                </c:pt>
                <c:pt idx="119">
                  <c:v>3.3666666666666671</c:v>
                </c:pt>
                <c:pt idx="120">
                  <c:v>3.0666666666666664</c:v>
                </c:pt>
                <c:pt idx="121">
                  <c:v>2.6999999999999997</c:v>
                </c:pt>
                <c:pt idx="122">
                  <c:v>2.6666666666666665</c:v>
                </c:pt>
                <c:pt idx="123">
                  <c:v>2.3333333333333335</c:v>
                </c:pt>
                <c:pt idx="124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BC-4115-8D99-1C5D19FC6463}"/>
            </c:ext>
          </c:extLst>
        </c:ser>
        <c:ser>
          <c:idx val="6"/>
          <c:order val="6"/>
          <c:tx>
            <c:strRef>
              <c:f>CPI!$H$1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CPI!$A$2:$A$134</c:f>
              <c:numCache>
                <c:formatCode>mmm\-yy</c:formatCode>
                <c:ptCount val="133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  <c:pt idx="121">
                  <c:v>45292</c:v>
                </c:pt>
                <c:pt idx="122">
                  <c:v>45323</c:v>
                </c:pt>
                <c:pt idx="123">
                  <c:v>45352</c:v>
                </c:pt>
                <c:pt idx="124">
                  <c:v>45383</c:v>
                </c:pt>
                <c:pt idx="125">
                  <c:v>45413</c:v>
                </c:pt>
                <c:pt idx="126">
                  <c:v>45444</c:v>
                </c:pt>
                <c:pt idx="127">
                  <c:v>45474</c:v>
                </c:pt>
                <c:pt idx="128">
                  <c:v>45505</c:v>
                </c:pt>
                <c:pt idx="129">
                  <c:v>45536</c:v>
                </c:pt>
                <c:pt idx="130">
                  <c:v>45566</c:v>
                </c:pt>
                <c:pt idx="131">
                  <c:v>45597</c:v>
                </c:pt>
                <c:pt idx="132">
                  <c:v>45627</c:v>
                </c:pt>
              </c:numCache>
            </c:numRef>
          </c:cat>
          <c:val>
            <c:numRef>
              <c:f>CPI!$H$2:$H$134</c:f>
              <c:numCache>
                <c:formatCode>0.0</c:formatCode>
                <c:ptCount val="133"/>
                <c:pt idx="0">
                  <c:v>0.7</c:v>
                </c:pt>
                <c:pt idx="1">
                  <c:v>1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0.56666666666666665</c:v>
                </c:pt>
                <c:pt idx="9">
                  <c:v>0.5</c:v>
                </c:pt>
                <c:pt idx="10">
                  <c:v>0.5</c:v>
                </c:pt>
                <c:pt idx="11">
                  <c:v>0.46666666666666662</c:v>
                </c:pt>
                <c:pt idx="12">
                  <c:v>0.26666666666666666</c:v>
                </c:pt>
                <c:pt idx="13">
                  <c:v>0.20000000000000004</c:v>
                </c:pt>
                <c:pt idx="14">
                  <c:v>0.26666666666666666</c:v>
                </c:pt>
                <c:pt idx="15">
                  <c:v>0.46666666666666662</c:v>
                </c:pt>
                <c:pt idx="16">
                  <c:v>0.6</c:v>
                </c:pt>
                <c:pt idx="17">
                  <c:v>0.6</c:v>
                </c:pt>
                <c:pt idx="18">
                  <c:v>0.66666666666666663</c:v>
                </c:pt>
                <c:pt idx="19">
                  <c:v>0.6333333333333333</c:v>
                </c:pt>
                <c:pt idx="20">
                  <c:v>0.6</c:v>
                </c:pt>
                <c:pt idx="21">
                  <c:v>0.46666666666666673</c:v>
                </c:pt>
                <c:pt idx="22">
                  <c:v>0.3666666666666667</c:v>
                </c:pt>
                <c:pt idx="23">
                  <c:v>0.33333333333333331</c:v>
                </c:pt>
                <c:pt idx="24">
                  <c:v>0.43333333333333329</c:v>
                </c:pt>
                <c:pt idx="25">
                  <c:v>0.43333333333333335</c:v>
                </c:pt>
                <c:pt idx="26">
                  <c:v>0.3</c:v>
                </c:pt>
                <c:pt idx="27">
                  <c:v>9.9999999999999992E-2</c:v>
                </c:pt>
                <c:pt idx="28">
                  <c:v>3.3333333333333333E-2</c:v>
                </c:pt>
                <c:pt idx="29">
                  <c:v>0.13333333333333333</c:v>
                </c:pt>
                <c:pt idx="30">
                  <c:v>0.23333333333333331</c:v>
                </c:pt>
                <c:pt idx="31">
                  <c:v>0.26666666666666666</c:v>
                </c:pt>
                <c:pt idx="32">
                  <c:v>0.16666666666666666</c:v>
                </c:pt>
                <c:pt idx="33">
                  <c:v>0.16666666666666666</c:v>
                </c:pt>
                <c:pt idx="34">
                  <c:v>0.23333333333333331</c:v>
                </c:pt>
                <c:pt idx="35">
                  <c:v>0.39999999999999997</c:v>
                </c:pt>
                <c:pt idx="36">
                  <c:v>0.6</c:v>
                </c:pt>
                <c:pt idx="37">
                  <c:v>0.79999999999999993</c:v>
                </c:pt>
                <c:pt idx="38">
                  <c:v>0.96666666666666667</c:v>
                </c:pt>
                <c:pt idx="39">
                  <c:v>1.0333333333333334</c:v>
                </c:pt>
                <c:pt idx="40">
                  <c:v>0.96666666666666679</c:v>
                </c:pt>
                <c:pt idx="41">
                  <c:v>0.83333333333333337</c:v>
                </c:pt>
                <c:pt idx="42">
                  <c:v>0.96666666666666667</c:v>
                </c:pt>
                <c:pt idx="43">
                  <c:v>1.2</c:v>
                </c:pt>
                <c:pt idx="44">
                  <c:v>1.5333333333333332</c:v>
                </c:pt>
                <c:pt idx="45">
                  <c:v>1.5333333333333332</c:v>
                </c:pt>
                <c:pt idx="46">
                  <c:v>1.4666666666666668</c:v>
                </c:pt>
                <c:pt idx="47">
                  <c:v>1.2666666666666666</c:v>
                </c:pt>
                <c:pt idx="48">
                  <c:v>1</c:v>
                </c:pt>
                <c:pt idx="49">
                  <c:v>0.76666666666666661</c:v>
                </c:pt>
                <c:pt idx="50">
                  <c:v>0.6</c:v>
                </c:pt>
                <c:pt idx="51">
                  <c:v>0.63333333333333341</c:v>
                </c:pt>
                <c:pt idx="52">
                  <c:v>0.80000000000000016</c:v>
                </c:pt>
                <c:pt idx="53">
                  <c:v>1</c:v>
                </c:pt>
                <c:pt idx="54">
                  <c:v>1.1000000000000001</c:v>
                </c:pt>
                <c:pt idx="55">
                  <c:v>1.0666666666666667</c:v>
                </c:pt>
                <c:pt idx="56">
                  <c:v>0.9</c:v>
                </c:pt>
                <c:pt idx="57">
                  <c:v>0.80000000000000016</c:v>
                </c:pt>
                <c:pt idx="58">
                  <c:v>0.73333333333333339</c:v>
                </c:pt>
                <c:pt idx="59">
                  <c:v>0.80000000000000016</c:v>
                </c:pt>
                <c:pt idx="60">
                  <c:v>0.96666666666666679</c:v>
                </c:pt>
                <c:pt idx="61">
                  <c:v>1.0666666666666667</c:v>
                </c:pt>
                <c:pt idx="62">
                  <c:v>1.2000000000000002</c:v>
                </c:pt>
                <c:pt idx="63">
                  <c:v>1.0999999999999999</c:v>
                </c:pt>
                <c:pt idx="64">
                  <c:v>0.96666666666666679</c:v>
                </c:pt>
                <c:pt idx="65">
                  <c:v>0.76666666666666661</c:v>
                </c:pt>
                <c:pt idx="66">
                  <c:v>0.56666666666666654</c:v>
                </c:pt>
                <c:pt idx="67">
                  <c:v>0.46666666666666662</c:v>
                </c:pt>
                <c:pt idx="68">
                  <c:v>0.43333333333333335</c:v>
                </c:pt>
                <c:pt idx="69">
                  <c:v>0.5</c:v>
                </c:pt>
                <c:pt idx="70">
                  <c:v>0.6</c:v>
                </c:pt>
                <c:pt idx="71">
                  <c:v>0.69999999999999984</c:v>
                </c:pt>
                <c:pt idx="72">
                  <c:v>0.73333333333333339</c:v>
                </c:pt>
                <c:pt idx="73">
                  <c:v>0.76666666666666661</c:v>
                </c:pt>
                <c:pt idx="74">
                  <c:v>0.6333333333333333</c:v>
                </c:pt>
                <c:pt idx="75">
                  <c:v>0.40000000000000008</c:v>
                </c:pt>
                <c:pt idx="76">
                  <c:v>0.13333333333333333</c:v>
                </c:pt>
                <c:pt idx="77">
                  <c:v>9.9999999999999992E-2</c:v>
                </c:pt>
                <c:pt idx="78">
                  <c:v>0.26666666666666666</c:v>
                </c:pt>
                <c:pt idx="79">
                  <c:v>0.43333333333333335</c:v>
                </c:pt>
                <c:pt idx="80">
                  <c:v>0.53333333333333333</c:v>
                </c:pt>
                <c:pt idx="81">
                  <c:v>0.5</c:v>
                </c:pt>
                <c:pt idx="82">
                  <c:v>0.5</c:v>
                </c:pt>
                <c:pt idx="83">
                  <c:v>0.46666666666666662</c:v>
                </c:pt>
                <c:pt idx="84">
                  <c:v>0.53333333333333333</c:v>
                </c:pt>
                <c:pt idx="85">
                  <c:v>0.56666666666666676</c:v>
                </c:pt>
                <c:pt idx="86">
                  <c:v>0.73333333333333339</c:v>
                </c:pt>
                <c:pt idx="87">
                  <c:v>1.0333333333333334</c:v>
                </c:pt>
                <c:pt idx="88">
                  <c:v>1.4000000000000001</c:v>
                </c:pt>
                <c:pt idx="89">
                  <c:v>1.6333333333333335</c:v>
                </c:pt>
                <c:pt idx="90">
                  <c:v>1.6666666666666667</c:v>
                </c:pt>
                <c:pt idx="91">
                  <c:v>1.7</c:v>
                </c:pt>
                <c:pt idx="92">
                  <c:v>1.8666666666666669</c:v>
                </c:pt>
                <c:pt idx="93">
                  <c:v>2.3333333333333335</c:v>
                </c:pt>
                <c:pt idx="94">
                  <c:v>2.8666666666666667</c:v>
                </c:pt>
                <c:pt idx="95">
                  <c:v>3.1666666666666665</c:v>
                </c:pt>
                <c:pt idx="96">
                  <c:v>3.6</c:v>
                </c:pt>
                <c:pt idx="97">
                  <c:v>4.0666666666666664</c:v>
                </c:pt>
                <c:pt idx="98">
                  <c:v>4.833333333333333</c:v>
                </c:pt>
                <c:pt idx="99">
                  <c:v>5.6333333333333329</c:v>
                </c:pt>
                <c:pt idx="100">
                  <c:v>6.5</c:v>
                </c:pt>
                <c:pt idx="101">
                  <c:v>7.4333333333333336</c:v>
                </c:pt>
                <c:pt idx="102">
                  <c:v>8.1</c:v>
                </c:pt>
                <c:pt idx="103">
                  <c:v>8.6</c:v>
                </c:pt>
                <c:pt idx="104">
                  <c:v>9.2000000000000011</c:v>
                </c:pt>
                <c:pt idx="105">
                  <c:v>9.6666666666666661</c:v>
                </c:pt>
                <c:pt idx="106">
                  <c:v>9.6666666666666661</c:v>
                </c:pt>
                <c:pt idx="107">
                  <c:v>9.2333333333333325</c:v>
                </c:pt>
                <c:pt idx="108">
                  <c:v>8.4333333333333336</c:v>
                </c:pt>
                <c:pt idx="109">
                  <c:v>8</c:v>
                </c:pt>
                <c:pt idx="110">
                  <c:v>7.333333333333333</c:v>
                </c:pt>
                <c:pt idx="111">
                  <c:v>6.5273333333333339</c:v>
                </c:pt>
                <c:pt idx="112">
                  <c:v>4.9606666666666666</c:v>
                </c:pt>
                <c:pt idx="113">
                  <c:v>3.5606666666666666</c:v>
                </c:pt>
                <c:pt idx="114">
                  <c:v>2.8333333333333335</c:v>
                </c:pt>
                <c:pt idx="115">
                  <c:v>2.6666666666666665</c:v>
                </c:pt>
                <c:pt idx="116">
                  <c:v>2.1333333333333333</c:v>
                </c:pt>
                <c:pt idx="117">
                  <c:v>1.1333333333333333</c:v>
                </c:pt>
                <c:pt idx="118">
                  <c:v>0.53333333333333333</c:v>
                </c:pt>
                <c:pt idx="119">
                  <c:v>0.46666666666666662</c:v>
                </c:pt>
                <c:pt idx="120">
                  <c:v>0.83333333333333337</c:v>
                </c:pt>
                <c:pt idx="121">
                  <c:v>1.2</c:v>
                </c:pt>
                <c:pt idx="122">
                  <c:v>1.2666666666666666</c:v>
                </c:pt>
                <c:pt idx="123">
                  <c:v>1.1333333333333335</c:v>
                </c:pt>
                <c:pt idx="124">
                  <c:v>0.85000000000000009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BC-4115-8D99-1C5D19FC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33296"/>
        <c:axId val="138930384"/>
        <c:extLst/>
      </c:lineChart>
      <c:catAx>
        <c:axId val="138933296"/>
        <c:scaling>
          <c:orientation val="minMax"/>
          <c:min val="50"/>
        </c:scaling>
        <c:delete val="0"/>
        <c:axPos val="b"/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0384"/>
        <c:crosses val="autoZero"/>
        <c:auto val="0"/>
        <c:lblAlgn val="ctr"/>
        <c:lblOffset val="100"/>
        <c:tickLblSkip val="12"/>
        <c:tickMarkSkip val="12"/>
        <c:noMultiLvlLbl val="1"/>
      </c:catAx>
      <c:valAx>
        <c:axId val="138930384"/>
        <c:scaling>
          <c:orientation val="minMax"/>
          <c:max val="12.5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Annual % change, 3 month moving average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3299312741903342"/>
          <c:y val="0.20783218540609366"/>
          <c:w val="0.15765207953243712"/>
          <c:h val="0.61016239779133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span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Mortgage tenure by time to refix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Sheet1!$D$6:$G$6</c:f>
              <c:strCache>
                <c:ptCount val="4"/>
                <c:pt idx="0">
                  <c:v>Floating</c:v>
                </c:pt>
                <c:pt idx="1">
                  <c:v>This year</c:v>
                </c:pt>
                <c:pt idx="2">
                  <c:v>Next year</c:v>
                </c:pt>
                <c:pt idx="3">
                  <c:v>Later</c:v>
                </c:pt>
              </c:strCache>
            </c:strRef>
          </c:cat>
          <c:val>
            <c:numRef>
              <c:f>Sheet1!$D$7:$G$7</c:f>
              <c:numCache>
                <c:formatCode>General</c:formatCode>
                <c:ptCount val="4"/>
                <c:pt idx="0">
                  <c:v>39066</c:v>
                </c:pt>
                <c:pt idx="1">
                  <c:v>213978</c:v>
                </c:pt>
                <c:pt idx="2">
                  <c:v>73678</c:v>
                </c:pt>
                <c:pt idx="3">
                  <c:v>31037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E-4FD0-BEF7-2969A283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8933296"/>
        <c:axId val="138930384"/>
      </c:barChart>
      <c:catAx>
        <c:axId val="138933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Time to refix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0384"/>
        <c:crosses val="autoZero"/>
        <c:auto val="1"/>
        <c:lblAlgn val="ctr"/>
        <c:lblOffset val="100"/>
        <c:noMultiLvlLbl val="0"/>
      </c:catAx>
      <c:valAx>
        <c:axId val="138930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$b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3296"/>
        <c:crosses val="autoZero"/>
        <c:crossBetween val="between"/>
        <c:majorUnit val="25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Components of GDP per capita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SNE563701_20240322_060320_3!$R$4</c:f>
              <c:strCache>
                <c:ptCount val="1"/>
                <c:pt idx="0">
                  <c:v>Profits per capita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SNE563701_20240322_060320_3!$Q$5:$Q$59</c:f>
              <c:numCache>
                <c:formatCode>mmm\-yy</c:formatCode>
                <c:ptCount val="55"/>
                <c:pt idx="0">
                  <c:v>40695</c:v>
                </c:pt>
                <c:pt idx="1">
                  <c:v>40787</c:v>
                </c:pt>
                <c:pt idx="2">
                  <c:v>40878</c:v>
                </c:pt>
                <c:pt idx="3">
                  <c:v>40969</c:v>
                </c:pt>
                <c:pt idx="4">
                  <c:v>41061</c:v>
                </c:pt>
                <c:pt idx="5">
                  <c:v>41153</c:v>
                </c:pt>
                <c:pt idx="6">
                  <c:v>41244</c:v>
                </c:pt>
                <c:pt idx="7">
                  <c:v>41334</c:v>
                </c:pt>
                <c:pt idx="8">
                  <c:v>41426</c:v>
                </c:pt>
                <c:pt idx="9">
                  <c:v>41518</c:v>
                </c:pt>
                <c:pt idx="10">
                  <c:v>41609</c:v>
                </c:pt>
                <c:pt idx="11">
                  <c:v>41699</c:v>
                </c:pt>
                <c:pt idx="12">
                  <c:v>41791</c:v>
                </c:pt>
                <c:pt idx="13">
                  <c:v>41883</c:v>
                </c:pt>
                <c:pt idx="14">
                  <c:v>41974</c:v>
                </c:pt>
                <c:pt idx="15">
                  <c:v>42064</c:v>
                </c:pt>
                <c:pt idx="16">
                  <c:v>42156</c:v>
                </c:pt>
                <c:pt idx="17">
                  <c:v>42248</c:v>
                </c:pt>
                <c:pt idx="18">
                  <c:v>42339</c:v>
                </c:pt>
                <c:pt idx="19">
                  <c:v>42430</c:v>
                </c:pt>
                <c:pt idx="20">
                  <c:v>42522</c:v>
                </c:pt>
                <c:pt idx="21">
                  <c:v>42614</c:v>
                </c:pt>
                <c:pt idx="22">
                  <c:v>42705</c:v>
                </c:pt>
                <c:pt idx="23">
                  <c:v>42795</c:v>
                </c:pt>
                <c:pt idx="24">
                  <c:v>42887</c:v>
                </c:pt>
                <c:pt idx="25">
                  <c:v>42979</c:v>
                </c:pt>
                <c:pt idx="26">
                  <c:v>43070</c:v>
                </c:pt>
                <c:pt idx="27">
                  <c:v>43160</c:v>
                </c:pt>
                <c:pt idx="28">
                  <c:v>43252</c:v>
                </c:pt>
                <c:pt idx="29">
                  <c:v>43344</c:v>
                </c:pt>
                <c:pt idx="30">
                  <c:v>43435</c:v>
                </c:pt>
                <c:pt idx="31">
                  <c:v>43525</c:v>
                </c:pt>
                <c:pt idx="32">
                  <c:v>43617</c:v>
                </c:pt>
                <c:pt idx="33">
                  <c:v>43709</c:v>
                </c:pt>
                <c:pt idx="34">
                  <c:v>43800</c:v>
                </c:pt>
                <c:pt idx="35">
                  <c:v>43891</c:v>
                </c:pt>
                <c:pt idx="36">
                  <c:v>43983</c:v>
                </c:pt>
                <c:pt idx="37">
                  <c:v>44075</c:v>
                </c:pt>
                <c:pt idx="38">
                  <c:v>44166</c:v>
                </c:pt>
                <c:pt idx="39">
                  <c:v>44256</c:v>
                </c:pt>
                <c:pt idx="40">
                  <c:v>44348</c:v>
                </c:pt>
                <c:pt idx="41">
                  <c:v>44440</c:v>
                </c:pt>
                <c:pt idx="42">
                  <c:v>44531</c:v>
                </c:pt>
                <c:pt idx="43">
                  <c:v>44621</c:v>
                </c:pt>
                <c:pt idx="44">
                  <c:v>44713</c:v>
                </c:pt>
                <c:pt idx="45">
                  <c:v>44805</c:v>
                </c:pt>
                <c:pt idx="46">
                  <c:v>44896</c:v>
                </c:pt>
                <c:pt idx="47">
                  <c:v>44986</c:v>
                </c:pt>
                <c:pt idx="48">
                  <c:v>45078</c:v>
                </c:pt>
                <c:pt idx="49">
                  <c:v>45170</c:v>
                </c:pt>
                <c:pt idx="50">
                  <c:v>45261</c:v>
                </c:pt>
                <c:pt idx="51">
                  <c:v>45352</c:v>
                </c:pt>
                <c:pt idx="52">
                  <c:v>45444</c:v>
                </c:pt>
                <c:pt idx="53">
                  <c:v>45536</c:v>
                </c:pt>
                <c:pt idx="54">
                  <c:v>45627</c:v>
                </c:pt>
              </c:numCache>
            </c:numRef>
          </c:cat>
          <c:val>
            <c:numRef>
              <c:f>SNE563701_20240322_060320_3!$R$5:$R$59</c:f>
              <c:numCache>
                <c:formatCode>#,##0</c:formatCode>
                <c:ptCount val="55"/>
                <c:pt idx="0">
                  <c:v>28788.650858531761</c:v>
                </c:pt>
                <c:pt idx="1">
                  <c:v>29349.103101901826</c:v>
                </c:pt>
                <c:pt idx="2">
                  <c:v>29388.143366614822</c:v>
                </c:pt>
                <c:pt idx="3">
                  <c:v>28729.440034831954</c:v>
                </c:pt>
                <c:pt idx="4">
                  <c:v>29284.135401369633</c:v>
                </c:pt>
                <c:pt idx="5">
                  <c:v>28933.710290920844</c:v>
                </c:pt>
                <c:pt idx="6">
                  <c:v>29048.268701730158</c:v>
                </c:pt>
                <c:pt idx="7">
                  <c:v>29498.829011088772</c:v>
                </c:pt>
                <c:pt idx="8">
                  <c:v>29412.22140288537</c:v>
                </c:pt>
                <c:pt idx="9">
                  <c:v>30662.611193244658</c:v>
                </c:pt>
                <c:pt idx="10">
                  <c:v>30935.255857079836</c:v>
                </c:pt>
                <c:pt idx="11">
                  <c:v>30906.136699096918</c:v>
                </c:pt>
                <c:pt idx="12">
                  <c:v>30572.269046668494</c:v>
                </c:pt>
                <c:pt idx="13">
                  <c:v>30396.094910759526</c:v>
                </c:pt>
                <c:pt idx="14">
                  <c:v>30467.174375617993</c:v>
                </c:pt>
                <c:pt idx="15">
                  <c:v>30810.296550602878</c:v>
                </c:pt>
                <c:pt idx="16">
                  <c:v>31065.573409916655</c:v>
                </c:pt>
                <c:pt idx="17">
                  <c:v>31022.145985748739</c:v>
                </c:pt>
                <c:pt idx="18">
                  <c:v>31091.191269592775</c:v>
                </c:pt>
                <c:pt idx="19">
                  <c:v>31042.629885604678</c:v>
                </c:pt>
                <c:pt idx="20">
                  <c:v>31243.709241412984</c:v>
                </c:pt>
                <c:pt idx="21">
                  <c:v>31457.121122244433</c:v>
                </c:pt>
                <c:pt idx="22">
                  <c:v>32106.763381083321</c:v>
                </c:pt>
                <c:pt idx="23">
                  <c:v>32198.400683890399</c:v>
                </c:pt>
                <c:pt idx="24">
                  <c:v>32409.670084845173</c:v>
                </c:pt>
                <c:pt idx="25">
                  <c:v>32790.075364073047</c:v>
                </c:pt>
                <c:pt idx="26">
                  <c:v>33254.36245236262</c:v>
                </c:pt>
                <c:pt idx="27">
                  <c:v>33339.008440662154</c:v>
                </c:pt>
                <c:pt idx="28">
                  <c:v>33633.279725005799</c:v>
                </c:pt>
                <c:pt idx="29">
                  <c:v>32944.982139831438</c:v>
                </c:pt>
                <c:pt idx="30">
                  <c:v>32792.251676387132</c:v>
                </c:pt>
                <c:pt idx="31">
                  <c:v>33699.306579721102</c:v>
                </c:pt>
                <c:pt idx="32">
                  <c:v>33429.177245001134</c:v>
                </c:pt>
                <c:pt idx="33">
                  <c:v>33532.093063062501</c:v>
                </c:pt>
                <c:pt idx="34">
                  <c:v>33326.626302383127</c:v>
                </c:pt>
                <c:pt idx="43">
                  <c:v>34304.748816451523</c:v>
                </c:pt>
                <c:pt idx="44">
                  <c:v>34757.28705398037</c:v>
                </c:pt>
                <c:pt idx="45">
                  <c:v>35097.699790522558</c:v>
                </c:pt>
                <c:pt idx="46">
                  <c:v>34777.599173022631</c:v>
                </c:pt>
                <c:pt idx="47">
                  <c:v>33432.137982523498</c:v>
                </c:pt>
                <c:pt idx="48">
                  <c:v>33475.271297262872</c:v>
                </c:pt>
                <c:pt idx="49">
                  <c:v>32731.725716691217</c:v>
                </c:pt>
                <c:pt idx="50">
                  <c:v>31546.091786800684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3C-4EAC-867E-64DDB1E8377B}"/>
            </c:ext>
          </c:extLst>
        </c:ser>
        <c:ser>
          <c:idx val="1"/>
          <c:order val="1"/>
          <c:tx>
            <c:strRef>
              <c:f>SNE563701_20240322_060320_3!$S$4</c:f>
              <c:strCache>
                <c:ptCount val="1"/>
                <c:pt idx="0">
                  <c:v>Covid/wage subsidy period</c:v>
                </c:pt>
              </c:strCache>
            </c:strRef>
          </c:tx>
          <c:spPr>
            <a:ln w="28575" cap="rnd">
              <a:solidFill>
                <a:srgbClr val="4A843E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SNE563701_20240322_060320_3!$Q$5:$Q$59</c:f>
              <c:numCache>
                <c:formatCode>mmm\-yy</c:formatCode>
                <c:ptCount val="55"/>
                <c:pt idx="0">
                  <c:v>40695</c:v>
                </c:pt>
                <c:pt idx="1">
                  <c:v>40787</c:v>
                </c:pt>
                <c:pt idx="2">
                  <c:v>40878</c:v>
                </c:pt>
                <c:pt idx="3">
                  <c:v>40969</c:v>
                </c:pt>
                <c:pt idx="4">
                  <c:v>41061</c:v>
                </c:pt>
                <c:pt idx="5">
                  <c:v>41153</c:v>
                </c:pt>
                <c:pt idx="6">
                  <c:v>41244</c:v>
                </c:pt>
                <c:pt idx="7">
                  <c:v>41334</c:v>
                </c:pt>
                <c:pt idx="8">
                  <c:v>41426</c:v>
                </c:pt>
                <c:pt idx="9">
                  <c:v>41518</c:v>
                </c:pt>
                <c:pt idx="10">
                  <c:v>41609</c:v>
                </c:pt>
                <c:pt idx="11">
                  <c:v>41699</c:v>
                </c:pt>
                <c:pt idx="12">
                  <c:v>41791</c:v>
                </c:pt>
                <c:pt idx="13">
                  <c:v>41883</c:v>
                </c:pt>
                <c:pt idx="14">
                  <c:v>41974</c:v>
                </c:pt>
                <c:pt idx="15">
                  <c:v>42064</c:v>
                </c:pt>
                <c:pt idx="16">
                  <c:v>42156</c:v>
                </c:pt>
                <c:pt idx="17">
                  <c:v>42248</c:v>
                </c:pt>
                <c:pt idx="18">
                  <c:v>42339</c:v>
                </c:pt>
                <c:pt idx="19">
                  <c:v>42430</c:v>
                </c:pt>
                <c:pt idx="20">
                  <c:v>42522</c:v>
                </c:pt>
                <c:pt idx="21">
                  <c:v>42614</c:v>
                </c:pt>
                <c:pt idx="22">
                  <c:v>42705</c:v>
                </c:pt>
                <c:pt idx="23">
                  <c:v>42795</c:v>
                </c:pt>
                <c:pt idx="24">
                  <c:v>42887</c:v>
                </c:pt>
                <c:pt idx="25">
                  <c:v>42979</c:v>
                </c:pt>
                <c:pt idx="26">
                  <c:v>43070</c:v>
                </c:pt>
                <c:pt idx="27">
                  <c:v>43160</c:v>
                </c:pt>
                <c:pt idx="28">
                  <c:v>43252</c:v>
                </c:pt>
                <c:pt idx="29">
                  <c:v>43344</c:v>
                </c:pt>
                <c:pt idx="30">
                  <c:v>43435</c:v>
                </c:pt>
                <c:pt idx="31">
                  <c:v>43525</c:v>
                </c:pt>
                <c:pt idx="32">
                  <c:v>43617</c:v>
                </c:pt>
                <c:pt idx="33">
                  <c:v>43709</c:v>
                </c:pt>
                <c:pt idx="34">
                  <c:v>43800</c:v>
                </c:pt>
                <c:pt idx="35">
                  <c:v>43891</c:v>
                </c:pt>
                <c:pt idx="36">
                  <c:v>43983</c:v>
                </c:pt>
                <c:pt idx="37">
                  <c:v>44075</c:v>
                </c:pt>
                <c:pt idx="38">
                  <c:v>44166</c:v>
                </c:pt>
                <c:pt idx="39">
                  <c:v>44256</c:v>
                </c:pt>
                <c:pt idx="40">
                  <c:v>44348</c:v>
                </c:pt>
                <c:pt idx="41">
                  <c:v>44440</c:v>
                </c:pt>
                <c:pt idx="42">
                  <c:v>44531</c:v>
                </c:pt>
                <c:pt idx="43">
                  <c:v>44621</c:v>
                </c:pt>
                <c:pt idx="44">
                  <c:v>44713</c:v>
                </c:pt>
                <c:pt idx="45">
                  <c:v>44805</c:v>
                </c:pt>
                <c:pt idx="46">
                  <c:v>44896</c:v>
                </c:pt>
                <c:pt idx="47">
                  <c:v>44986</c:v>
                </c:pt>
                <c:pt idx="48">
                  <c:v>45078</c:v>
                </c:pt>
                <c:pt idx="49">
                  <c:v>45170</c:v>
                </c:pt>
                <c:pt idx="50">
                  <c:v>45261</c:v>
                </c:pt>
                <c:pt idx="51">
                  <c:v>45352</c:v>
                </c:pt>
                <c:pt idx="52">
                  <c:v>45444</c:v>
                </c:pt>
                <c:pt idx="53">
                  <c:v>45536</c:v>
                </c:pt>
                <c:pt idx="54">
                  <c:v>45627</c:v>
                </c:pt>
              </c:numCache>
            </c:numRef>
          </c:cat>
          <c:val>
            <c:numRef>
              <c:f>SNE563701_20240322_060320_3!$S$5:$S$59</c:f>
              <c:numCache>
                <c:formatCode>General</c:formatCode>
                <c:ptCount val="55"/>
                <c:pt idx="34" formatCode="#,##0">
                  <c:v>33326.626302383127</c:v>
                </c:pt>
                <c:pt idx="35" formatCode="#,##0">
                  <c:v>35785.424156194647</c:v>
                </c:pt>
                <c:pt idx="36" formatCode="#,##0">
                  <c:v>35083.679976290085</c:v>
                </c:pt>
                <c:pt idx="37" formatCode="#,##0">
                  <c:v>35848.788680898142</c:v>
                </c:pt>
                <c:pt idx="38" formatCode="#,##0">
                  <c:v>33803.43855611045</c:v>
                </c:pt>
                <c:pt idx="39" formatCode="#,##0">
                  <c:v>34185.2688717942</c:v>
                </c:pt>
                <c:pt idx="40" formatCode="#,##0">
                  <c:v>34863.945101974954</c:v>
                </c:pt>
                <c:pt idx="41" formatCode="#,##0">
                  <c:v>35594.65837249429</c:v>
                </c:pt>
                <c:pt idx="42" formatCode="#,##0">
                  <c:v>37078.723714928696</c:v>
                </c:pt>
                <c:pt idx="43" formatCode="#,##0">
                  <c:v>34304.748816451523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3C-4EAC-867E-64DDB1E8377B}"/>
            </c:ext>
          </c:extLst>
        </c:ser>
        <c:ser>
          <c:idx val="2"/>
          <c:order val="2"/>
          <c:tx>
            <c:strRef>
              <c:f>SNE563701_20240322_060320_3!$T$4</c:f>
              <c:strCache>
                <c:ptCount val="1"/>
                <c:pt idx="0">
                  <c:v>Worker pay per capita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SNE563701_20240322_060320_3!$Q$5:$Q$59</c:f>
              <c:numCache>
                <c:formatCode>mmm\-yy</c:formatCode>
                <c:ptCount val="55"/>
                <c:pt idx="0">
                  <c:v>40695</c:v>
                </c:pt>
                <c:pt idx="1">
                  <c:v>40787</c:v>
                </c:pt>
                <c:pt idx="2">
                  <c:v>40878</c:v>
                </c:pt>
                <c:pt idx="3">
                  <c:v>40969</c:v>
                </c:pt>
                <c:pt idx="4">
                  <c:v>41061</c:v>
                </c:pt>
                <c:pt idx="5">
                  <c:v>41153</c:v>
                </c:pt>
                <c:pt idx="6">
                  <c:v>41244</c:v>
                </c:pt>
                <c:pt idx="7">
                  <c:v>41334</c:v>
                </c:pt>
                <c:pt idx="8">
                  <c:v>41426</c:v>
                </c:pt>
                <c:pt idx="9">
                  <c:v>41518</c:v>
                </c:pt>
                <c:pt idx="10">
                  <c:v>41609</c:v>
                </c:pt>
                <c:pt idx="11">
                  <c:v>41699</c:v>
                </c:pt>
                <c:pt idx="12">
                  <c:v>41791</c:v>
                </c:pt>
                <c:pt idx="13">
                  <c:v>41883</c:v>
                </c:pt>
                <c:pt idx="14">
                  <c:v>41974</c:v>
                </c:pt>
                <c:pt idx="15">
                  <c:v>42064</c:v>
                </c:pt>
                <c:pt idx="16">
                  <c:v>42156</c:v>
                </c:pt>
                <c:pt idx="17">
                  <c:v>42248</c:v>
                </c:pt>
                <c:pt idx="18">
                  <c:v>42339</c:v>
                </c:pt>
                <c:pt idx="19">
                  <c:v>42430</c:v>
                </c:pt>
                <c:pt idx="20">
                  <c:v>42522</c:v>
                </c:pt>
                <c:pt idx="21">
                  <c:v>42614</c:v>
                </c:pt>
                <c:pt idx="22">
                  <c:v>42705</c:v>
                </c:pt>
                <c:pt idx="23">
                  <c:v>42795</c:v>
                </c:pt>
                <c:pt idx="24">
                  <c:v>42887</c:v>
                </c:pt>
                <c:pt idx="25">
                  <c:v>42979</c:v>
                </c:pt>
                <c:pt idx="26">
                  <c:v>43070</c:v>
                </c:pt>
                <c:pt idx="27">
                  <c:v>43160</c:v>
                </c:pt>
                <c:pt idx="28">
                  <c:v>43252</c:v>
                </c:pt>
                <c:pt idx="29">
                  <c:v>43344</c:v>
                </c:pt>
                <c:pt idx="30">
                  <c:v>43435</c:v>
                </c:pt>
                <c:pt idx="31">
                  <c:v>43525</c:v>
                </c:pt>
                <c:pt idx="32">
                  <c:v>43617</c:v>
                </c:pt>
                <c:pt idx="33">
                  <c:v>43709</c:v>
                </c:pt>
                <c:pt idx="34">
                  <c:v>43800</c:v>
                </c:pt>
                <c:pt idx="35">
                  <c:v>43891</c:v>
                </c:pt>
                <c:pt idx="36">
                  <c:v>43983</c:v>
                </c:pt>
                <c:pt idx="37">
                  <c:v>44075</c:v>
                </c:pt>
                <c:pt idx="38">
                  <c:v>44166</c:v>
                </c:pt>
                <c:pt idx="39">
                  <c:v>44256</c:v>
                </c:pt>
                <c:pt idx="40">
                  <c:v>44348</c:v>
                </c:pt>
                <c:pt idx="41">
                  <c:v>44440</c:v>
                </c:pt>
                <c:pt idx="42">
                  <c:v>44531</c:v>
                </c:pt>
                <c:pt idx="43">
                  <c:v>44621</c:v>
                </c:pt>
                <c:pt idx="44">
                  <c:v>44713</c:v>
                </c:pt>
                <c:pt idx="45">
                  <c:v>44805</c:v>
                </c:pt>
                <c:pt idx="46">
                  <c:v>44896</c:v>
                </c:pt>
                <c:pt idx="47">
                  <c:v>44986</c:v>
                </c:pt>
                <c:pt idx="48">
                  <c:v>45078</c:v>
                </c:pt>
                <c:pt idx="49">
                  <c:v>45170</c:v>
                </c:pt>
                <c:pt idx="50">
                  <c:v>45261</c:v>
                </c:pt>
                <c:pt idx="51">
                  <c:v>45352</c:v>
                </c:pt>
                <c:pt idx="52">
                  <c:v>45444</c:v>
                </c:pt>
                <c:pt idx="53">
                  <c:v>45536</c:v>
                </c:pt>
                <c:pt idx="54">
                  <c:v>45627</c:v>
                </c:pt>
              </c:numCache>
            </c:numRef>
          </c:cat>
          <c:val>
            <c:numRef>
              <c:f>SNE563701_20240322_060320_3!$T$5:$T$59</c:f>
              <c:numCache>
                <c:formatCode>#,##0</c:formatCode>
                <c:ptCount val="55"/>
                <c:pt idx="0">
                  <c:v>28279</c:v>
                </c:pt>
                <c:pt idx="1">
                  <c:v>28552</c:v>
                </c:pt>
                <c:pt idx="2">
                  <c:v>28672</c:v>
                </c:pt>
                <c:pt idx="3">
                  <c:v>29319</c:v>
                </c:pt>
                <c:pt idx="4">
                  <c:v>28945</c:v>
                </c:pt>
                <c:pt idx="5">
                  <c:v>29534</c:v>
                </c:pt>
                <c:pt idx="6">
                  <c:v>29980</c:v>
                </c:pt>
                <c:pt idx="7">
                  <c:v>29612</c:v>
                </c:pt>
                <c:pt idx="8">
                  <c:v>29490</c:v>
                </c:pt>
                <c:pt idx="9">
                  <c:v>28947</c:v>
                </c:pt>
                <c:pt idx="10">
                  <c:v>28654</c:v>
                </c:pt>
                <c:pt idx="11">
                  <c:v>28807</c:v>
                </c:pt>
                <c:pt idx="12">
                  <c:v>29339</c:v>
                </c:pt>
                <c:pt idx="13">
                  <c:v>29776</c:v>
                </c:pt>
                <c:pt idx="14">
                  <c:v>30378</c:v>
                </c:pt>
                <c:pt idx="15">
                  <c:v>30027</c:v>
                </c:pt>
                <c:pt idx="16">
                  <c:v>29937</c:v>
                </c:pt>
                <c:pt idx="17">
                  <c:v>30610</c:v>
                </c:pt>
                <c:pt idx="18">
                  <c:v>30737</c:v>
                </c:pt>
                <c:pt idx="19">
                  <c:v>30847</c:v>
                </c:pt>
                <c:pt idx="20">
                  <c:v>30916</c:v>
                </c:pt>
                <c:pt idx="21">
                  <c:v>30873</c:v>
                </c:pt>
                <c:pt idx="22">
                  <c:v>30341</c:v>
                </c:pt>
                <c:pt idx="23">
                  <c:v>30801</c:v>
                </c:pt>
                <c:pt idx="24">
                  <c:v>30986</c:v>
                </c:pt>
                <c:pt idx="25">
                  <c:v>30870</c:v>
                </c:pt>
                <c:pt idx="26">
                  <c:v>31063</c:v>
                </c:pt>
                <c:pt idx="27">
                  <c:v>31579</c:v>
                </c:pt>
                <c:pt idx="28">
                  <c:v>31743</c:v>
                </c:pt>
                <c:pt idx="29">
                  <c:v>31648</c:v>
                </c:pt>
                <c:pt idx="30">
                  <c:v>32567</c:v>
                </c:pt>
                <c:pt idx="31">
                  <c:v>32341</c:v>
                </c:pt>
                <c:pt idx="32">
                  <c:v>32507</c:v>
                </c:pt>
                <c:pt idx="33">
                  <c:v>32613</c:v>
                </c:pt>
                <c:pt idx="34">
                  <c:v>32638</c:v>
                </c:pt>
                <c:pt idx="35">
                  <c:v>32881</c:v>
                </c:pt>
                <c:pt idx="36">
                  <c:v>31519</c:v>
                </c:pt>
                <c:pt idx="37">
                  <c:v>32577</c:v>
                </c:pt>
                <c:pt idx="38">
                  <c:v>33149</c:v>
                </c:pt>
                <c:pt idx="39">
                  <c:v>33981</c:v>
                </c:pt>
                <c:pt idx="40">
                  <c:v>34257</c:v>
                </c:pt>
                <c:pt idx="41">
                  <c:v>33738</c:v>
                </c:pt>
                <c:pt idx="42">
                  <c:v>34570</c:v>
                </c:pt>
                <c:pt idx="43">
                  <c:v>34643</c:v>
                </c:pt>
                <c:pt idx="44">
                  <c:v>34973</c:v>
                </c:pt>
                <c:pt idx="45">
                  <c:v>35454</c:v>
                </c:pt>
                <c:pt idx="46">
                  <c:v>35149</c:v>
                </c:pt>
                <c:pt idx="47">
                  <c:v>35247</c:v>
                </c:pt>
                <c:pt idx="48">
                  <c:v>35102</c:v>
                </c:pt>
                <c:pt idx="49">
                  <c:v>34887</c:v>
                </c:pt>
                <c:pt idx="50">
                  <c:v>35465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3C-4EAC-867E-64DDB1E83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  <c:max val="45261"/>
          <c:min val="40909"/>
        </c:scaling>
        <c:delete val="0"/>
        <c:axPos val="b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347262303"/>
        <c:scaling>
          <c:orientation val="minMax"/>
          <c:max val="38000"/>
          <c:min val="28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Annualised per capita, in 2023$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2 year Fixed Mortgage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Data!$A$6:$A$95</c:f>
              <c:numCache>
                <c:formatCode>mmm\ yyyy</c:formatCode>
                <c:ptCount val="90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</c:numCache>
            </c:numRef>
          </c:cat>
          <c:val>
            <c:numRef>
              <c:f>Data!$E$6:$E$95</c:f>
              <c:numCache>
                <c:formatCode>0.00</c:formatCode>
                <c:ptCount val="90"/>
                <c:pt idx="0">
                  <c:v>4.74</c:v>
                </c:pt>
                <c:pt idx="1">
                  <c:v>4.76</c:v>
                </c:pt>
                <c:pt idx="2">
                  <c:v>4.78</c:v>
                </c:pt>
                <c:pt idx="3">
                  <c:v>4.78</c:v>
                </c:pt>
                <c:pt idx="4">
                  <c:v>4.79</c:v>
                </c:pt>
                <c:pt idx="5">
                  <c:v>4.76</c:v>
                </c:pt>
                <c:pt idx="6">
                  <c:v>4.78</c:v>
                </c:pt>
                <c:pt idx="7">
                  <c:v>4.75</c:v>
                </c:pt>
                <c:pt idx="8">
                  <c:v>4.6399999999999997</c:v>
                </c:pt>
                <c:pt idx="9">
                  <c:v>4.68</c:v>
                </c:pt>
                <c:pt idx="10">
                  <c:v>4.67</c:v>
                </c:pt>
                <c:pt idx="11">
                  <c:v>4.6500000000000004</c:v>
                </c:pt>
                <c:pt idx="12">
                  <c:v>4.6500000000000004</c:v>
                </c:pt>
                <c:pt idx="13">
                  <c:v>4.53</c:v>
                </c:pt>
                <c:pt idx="14">
                  <c:v>4.53</c:v>
                </c:pt>
                <c:pt idx="15">
                  <c:v>4.57</c:v>
                </c:pt>
                <c:pt idx="16">
                  <c:v>4.54</c:v>
                </c:pt>
                <c:pt idx="17">
                  <c:v>4.49</c:v>
                </c:pt>
                <c:pt idx="18">
                  <c:v>4.4800000000000004</c:v>
                </c:pt>
                <c:pt idx="19">
                  <c:v>4.45</c:v>
                </c:pt>
                <c:pt idx="20">
                  <c:v>4.28</c:v>
                </c:pt>
                <c:pt idx="21">
                  <c:v>4.24</c:v>
                </c:pt>
                <c:pt idx="22">
                  <c:v>4.18</c:v>
                </c:pt>
                <c:pt idx="23">
                  <c:v>4.28</c:v>
                </c:pt>
                <c:pt idx="24">
                  <c:v>4.24</c:v>
                </c:pt>
                <c:pt idx="25">
                  <c:v>4.2300000000000004</c:v>
                </c:pt>
                <c:pt idx="26">
                  <c:v>3.99</c:v>
                </c:pt>
                <c:pt idx="27">
                  <c:v>3.92</c:v>
                </c:pt>
                <c:pt idx="28">
                  <c:v>3.92</c:v>
                </c:pt>
                <c:pt idx="29">
                  <c:v>3.84</c:v>
                </c:pt>
                <c:pt idx="30">
                  <c:v>3.79</c:v>
                </c:pt>
                <c:pt idx="31">
                  <c:v>3.66</c:v>
                </c:pt>
                <c:pt idx="32">
                  <c:v>3.44</c:v>
                </c:pt>
                <c:pt idx="33">
                  <c:v>3.4</c:v>
                </c:pt>
                <c:pt idx="34">
                  <c:v>3.44</c:v>
                </c:pt>
                <c:pt idx="35">
                  <c:v>3.49</c:v>
                </c:pt>
                <c:pt idx="36">
                  <c:v>3.49</c:v>
                </c:pt>
                <c:pt idx="37">
                  <c:v>3.47</c:v>
                </c:pt>
                <c:pt idx="38">
                  <c:v>3.33</c:v>
                </c:pt>
                <c:pt idx="39">
                  <c:v>3.32</c:v>
                </c:pt>
                <c:pt idx="40">
                  <c:v>2.82</c:v>
                </c:pt>
                <c:pt idx="41">
                  <c:v>2.7</c:v>
                </c:pt>
                <c:pt idx="42">
                  <c:v>2.69</c:v>
                </c:pt>
                <c:pt idx="43">
                  <c:v>2.69</c:v>
                </c:pt>
                <c:pt idx="44">
                  <c:v>2.69</c:v>
                </c:pt>
                <c:pt idx="45">
                  <c:v>2.67</c:v>
                </c:pt>
                <c:pt idx="46">
                  <c:v>2.64</c:v>
                </c:pt>
                <c:pt idx="47">
                  <c:v>2.64</c:v>
                </c:pt>
                <c:pt idx="48">
                  <c:v>2.63</c:v>
                </c:pt>
                <c:pt idx="49">
                  <c:v>2.58</c:v>
                </c:pt>
                <c:pt idx="50">
                  <c:v>2.58</c:v>
                </c:pt>
                <c:pt idx="51">
                  <c:v>2.56</c:v>
                </c:pt>
                <c:pt idx="52">
                  <c:v>2.56</c:v>
                </c:pt>
                <c:pt idx="53">
                  <c:v>2.57</c:v>
                </c:pt>
                <c:pt idx="54">
                  <c:v>2.82</c:v>
                </c:pt>
                <c:pt idx="55">
                  <c:v>2.86</c:v>
                </c:pt>
                <c:pt idx="56">
                  <c:v>3.14</c:v>
                </c:pt>
                <c:pt idx="57">
                  <c:v>3.66</c:v>
                </c:pt>
                <c:pt idx="58">
                  <c:v>4.22</c:v>
                </c:pt>
                <c:pt idx="59">
                  <c:v>4.25</c:v>
                </c:pt>
                <c:pt idx="60">
                  <c:v>4.25</c:v>
                </c:pt>
                <c:pt idx="61">
                  <c:v>4.29</c:v>
                </c:pt>
                <c:pt idx="62">
                  <c:v>4.53</c:v>
                </c:pt>
                <c:pt idx="63">
                  <c:v>5.07</c:v>
                </c:pt>
                <c:pt idx="64">
                  <c:v>5.13</c:v>
                </c:pt>
                <c:pt idx="65">
                  <c:v>5.56</c:v>
                </c:pt>
                <c:pt idx="66">
                  <c:v>5.4</c:v>
                </c:pt>
                <c:pt idx="67">
                  <c:v>5.37</c:v>
                </c:pt>
                <c:pt idx="68">
                  <c:v>5.55</c:v>
                </c:pt>
                <c:pt idx="69">
                  <c:v>6.09</c:v>
                </c:pt>
                <c:pt idx="70">
                  <c:v>6.26</c:v>
                </c:pt>
                <c:pt idx="71">
                  <c:v>6.6</c:v>
                </c:pt>
                <c:pt idx="72">
                  <c:v>6.59</c:v>
                </c:pt>
                <c:pt idx="73">
                  <c:v>6.43</c:v>
                </c:pt>
                <c:pt idx="74">
                  <c:v>6.47</c:v>
                </c:pt>
                <c:pt idx="75">
                  <c:v>6.54</c:v>
                </c:pt>
                <c:pt idx="76">
                  <c:v>6.49</c:v>
                </c:pt>
                <c:pt idx="77">
                  <c:v>6.54</c:v>
                </c:pt>
                <c:pt idx="78">
                  <c:v>6.73</c:v>
                </c:pt>
                <c:pt idx="79">
                  <c:v>6.78</c:v>
                </c:pt>
                <c:pt idx="80">
                  <c:v>6.91</c:v>
                </c:pt>
                <c:pt idx="81">
                  <c:v>7.01</c:v>
                </c:pt>
                <c:pt idx="82">
                  <c:v>7.01</c:v>
                </c:pt>
                <c:pt idx="83">
                  <c:v>6.96</c:v>
                </c:pt>
                <c:pt idx="84">
                  <c:v>6.86</c:v>
                </c:pt>
                <c:pt idx="85">
                  <c:v>6.86</c:v>
                </c:pt>
                <c:pt idx="86">
                  <c:v>6.78</c:v>
                </c:pt>
                <c:pt idx="87">
                  <c:v>6.75</c:v>
                </c:pt>
                <c:pt idx="88">
                  <c:v>6.79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A-4417-A719-918F8A879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347262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% 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Residential building consents per capita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BLD468601_20240228_065849_28!$S$1</c:f>
              <c:strCache>
                <c:ptCount val="1"/>
                <c:pt idx="0">
                  <c:v>Resident_d11</c:v>
                </c:pt>
              </c:strCache>
            </c:strRef>
          </c:tx>
          <c:spPr>
            <a:ln w="63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BLD468601_20240228_065849_28!$R$2:$R$137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BLD468601_20240228_065849_28!$S$2:$S$137</c:f>
              <c:numCache>
                <c:formatCode>General</c:formatCode>
                <c:ptCount val="136"/>
                <c:pt idx="0">
                  <c:v>1238.9570000000001</c:v>
                </c:pt>
                <c:pt idx="1">
                  <c:v>1239.2449999999999</c:v>
                </c:pt>
                <c:pt idx="2">
                  <c:v>1261.6959999999999</c:v>
                </c:pt>
                <c:pt idx="3">
                  <c:v>1269.7449999999999</c:v>
                </c:pt>
                <c:pt idx="4">
                  <c:v>1236.2629999999999</c:v>
                </c:pt>
                <c:pt idx="5">
                  <c:v>1253.7429999999999</c:v>
                </c:pt>
                <c:pt idx="6">
                  <c:v>1205.712</c:v>
                </c:pt>
                <c:pt idx="7">
                  <c:v>1323.133</c:v>
                </c:pt>
                <c:pt idx="8">
                  <c:v>1269.537</c:v>
                </c:pt>
                <c:pt idx="9">
                  <c:v>1287.8340000000001</c:v>
                </c:pt>
                <c:pt idx="10">
                  <c:v>1374.2180000000001</c:v>
                </c:pt>
                <c:pt idx="11">
                  <c:v>1308.8209999999999</c:v>
                </c:pt>
                <c:pt idx="12">
                  <c:v>1433.9179999999999</c:v>
                </c:pt>
                <c:pt idx="13">
                  <c:v>1552.298</c:v>
                </c:pt>
                <c:pt idx="14">
                  <c:v>1675.1010000000001</c:v>
                </c:pt>
                <c:pt idx="15">
                  <c:v>1704.538</c:v>
                </c:pt>
                <c:pt idx="16">
                  <c:v>1576.154</c:v>
                </c:pt>
                <c:pt idx="17">
                  <c:v>1407.2670000000001</c:v>
                </c:pt>
                <c:pt idx="18">
                  <c:v>1327.4059999999999</c:v>
                </c:pt>
                <c:pt idx="19">
                  <c:v>1445.4770000000001</c:v>
                </c:pt>
                <c:pt idx="20">
                  <c:v>1585.721</c:v>
                </c:pt>
                <c:pt idx="21">
                  <c:v>1640.0160000000001</c:v>
                </c:pt>
                <c:pt idx="22">
                  <c:v>1411.905</c:v>
                </c:pt>
                <c:pt idx="23">
                  <c:v>1488.1690000000001</c:v>
                </c:pt>
                <c:pt idx="24">
                  <c:v>1464.2619999999999</c:v>
                </c:pt>
                <c:pt idx="25">
                  <c:v>1665.607</c:v>
                </c:pt>
                <c:pt idx="26">
                  <c:v>1814.037</c:v>
                </c:pt>
                <c:pt idx="27">
                  <c:v>1680.297</c:v>
                </c:pt>
                <c:pt idx="28">
                  <c:v>1584.7660000000001</c:v>
                </c:pt>
                <c:pt idx="29">
                  <c:v>1294.0630000000001</c:v>
                </c:pt>
                <c:pt idx="30">
                  <c:v>1194.134</c:v>
                </c:pt>
                <c:pt idx="31">
                  <c:v>1384.9649999999999</c:v>
                </c:pt>
                <c:pt idx="32">
                  <c:v>1588.3679999999999</c:v>
                </c:pt>
                <c:pt idx="33">
                  <c:v>1766.777</c:v>
                </c:pt>
                <c:pt idx="34">
                  <c:v>1877.9290000000001</c:v>
                </c:pt>
                <c:pt idx="35">
                  <c:v>1617.6569999999999</c:v>
                </c:pt>
                <c:pt idx="36">
                  <c:v>1449.498</c:v>
                </c:pt>
                <c:pt idx="37">
                  <c:v>1330.1659999999999</c:v>
                </c:pt>
                <c:pt idx="38">
                  <c:v>1265.54</c:v>
                </c:pt>
                <c:pt idx="39">
                  <c:v>1167.9069999999999</c:v>
                </c:pt>
                <c:pt idx="40">
                  <c:v>1250.787</c:v>
                </c:pt>
                <c:pt idx="41">
                  <c:v>1312.6859999999999</c:v>
                </c:pt>
                <c:pt idx="42">
                  <c:v>1307.924</c:v>
                </c:pt>
                <c:pt idx="43">
                  <c:v>1404.028</c:v>
                </c:pt>
                <c:pt idx="44">
                  <c:v>1430.616</c:v>
                </c:pt>
                <c:pt idx="45">
                  <c:v>1620.1990000000001</c:v>
                </c:pt>
                <c:pt idx="46">
                  <c:v>1740.2159999999999</c:v>
                </c:pt>
                <c:pt idx="47">
                  <c:v>2063.4879999999998</c:v>
                </c:pt>
                <c:pt idx="48">
                  <c:v>1683.09</c:v>
                </c:pt>
                <c:pt idx="49">
                  <c:v>1795.9079999999999</c:v>
                </c:pt>
                <c:pt idx="50">
                  <c:v>1965.047</c:v>
                </c:pt>
                <c:pt idx="51">
                  <c:v>1966.1959999999999</c:v>
                </c:pt>
                <c:pt idx="52">
                  <c:v>2126.2159999999999</c:v>
                </c:pt>
                <c:pt idx="53">
                  <c:v>2148.6</c:v>
                </c:pt>
                <c:pt idx="54">
                  <c:v>1612.5139999999999</c:v>
                </c:pt>
                <c:pt idx="55">
                  <c:v>1841.338</c:v>
                </c:pt>
                <c:pt idx="56">
                  <c:v>1785.42</c:v>
                </c:pt>
                <c:pt idx="57">
                  <c:v>1431.3510000000001</c:v>
                </c:pt>
                <c:pt idx="58">
                  <c:v>1510.249</c:v>
                </c:pt>
                <c:pt idx="59">
                  <c:v>1577.6869999999999</c:v>
                </c:pt>
                <c:pt idx="60">
                  <c:v>1606.1769999999999</c:v>
                </c:pt>
                <c:pt idx="61">
                  <c:v>1449.5989999999999</c:v>
                </c:pt>
                <c:pt idx="62">
                  <c:v>1612.4839999999999</c:v>
                </c:pt>
                <c:pt idx="63">
                  <c:v>1527.3610000000001</c:v>
                </c:pt>
                <c:pt idx="64">
                  <c:v>1546.0930000000001</c:v>
                </c:pt>
                <c:pt idx="65">
                  <c:v>1617.9159999999999</c:v>
                </c:pt>
                <c:pt idx="66">
                  <c:v>1492.194</c:v>
                </c:pt>
                <c:pt idx="67">
                  <c:v>1398.07</c:v>
                </c:pt>
                <c:pt idx="68">
                  <c:v>1290.1279999999999</c:v>
                </c:pt>
                <c:pt idx="69">
                  <c:v>1287.279</c:v>
                </c:pt>
                <c:pt idx="70">
                  <c:v>979.274</c:v>
                </c:pt>
                <c:pt idx="71">
                  <c:v>794.44600000000003</c:v>
                </c:pt>
                <c:pt idx="72">
                  <c:v>738.90099999999995</c:v>
                </c:pt>
                <c:pt idx="73">
                  <c:v>786.32100000000003</c:v>
                </c:pt>
                <c:pt idx="74">
                  <c:v>847.55799999999999</c:v>
                </c:pt>
                <c:pt idx="75">
                  <c:v>960.81500000000005</c:v>
                </c:pt>
                <c:pt idx="76">
                  <c:v>972.35599999999999</c:v>
                </c:pt>
                <c:pt idx="77">
                  <c:v>960.37400000000002</c:v>
                </c:pt>
                <c:pt idx="78">
                  <c:v>869.58100000000002</c:v>
                </c:pt>
                <c:pt idx="79">
                  <c:v>788.67</c:v>
                </c:pt>
                <c:pt idx="80">
                  <c:v>723.18799999999999</c:v>
                </c:pt>
                <c:pt idx="81">
                  <c:v>708.34699999999998</c:v>
                </c:pt>
                <c:pt idx="82">
                  <c:v>857.23199999999997</c:v>
                </c:pt>
                <c:pt idx="83">
                  <c:v>810.70899999999995</c:v>
                </c:pt>
                <c:pt idx="84">
                  <c:v>954.36500000000001</c:v>
                </c:pt>
                <c:pt idx="85">
                  <c:v>894.32399999999996</c:v>
                </c:pt>
                <c:pt idx="86">
                  <c:v>982.28</c:v>
                </c:pt>
                <c:pt idx="87">
                  <c:v>996.774</c:v>
                </c:pt>
                <c:pt idx="88">
                  <c:v>1071.97</c:v>
                </c:pt>
                <c:pt idx="89">
                  <c:v>1204.492</c:v>
                </c:pt>
                <c:pt idx="90">
                  <c:v>1185.5519999999999</c:v>
                </c:pt>
                <c:pt idx="91">
                  <c:v>1302.683</c:v>
                </c:pt>
                <c:pt idx="92">
                  <c:v>1332.877</c:v>
                </c:pt>
                <c:pt idx="93">
                  <c:v>1394.9059999999999</c:v>
                </c:pt>
                <c:pt idx="94">
                  <c:v>1332.7249999999999</c:v>
                </c:pt>
                <c:pt idx="95">
                  <c:v>1401.6569999999999</c:v>
                </c:pt>
                <c:pt idx="96">
                  <c:v>1392.8510000000001</c:v>
                </c:pt>
                <c:pt idx="97">
                  <c:v>1385.614</c:v>
                </c:pt>
                <c:pt idx="98">
                  <c:v>1509.98</c:v>
                </c:pt>
                <c:pt idx="99">
                  <c:v>1579.3130000000001</c:v>
                </c:pt>
                <c:pt idx="100">
                  <c:v>1513.9480000000001</c:v>
                </c:pt>
                <c:pt idx="101">
                  <c:v>1634.3510000000001</c:v>
                </c:pt>
                <c:pt idx="102">
                  <c:v>1646.405</c:v>
                </c:pt>
                <c:pt idx="103">
                  <c:v>1577.97</c:v>
                </c:pt>
                <c:pt idx="104">
                  <c:v>1597.4670000000001</c:v>
                </c:pt>
                <c:pt idx="105">
                  <c:v>1563.201</c:v>
                </c:pt>
                <c:pt idx="106">
                  <c:v>1694.932</c:v>
                </c:pt>
                <c:pt idx="107">
                  <c:v>1603.914</c:v>
                </c:pt>
                <c:pt idx="108">
                  <c:v>1619.943</c:v>
                </c:pt>
                <c:pt idx="109">
                  <c:v>1835.105</c:v>
                </c:pt>
                <c:pt idx="110">
                  <c:v>1608.328</c:v>
                </c:pt>
                <c:pt idx="111">
                  <c:v>1676.8810000000001</c:v>
                </c:pt>
                <c:pt idx="112">
                  <c:v>1912.729</c:v>
                </c:pt>
                <c:pt idx="113">
                  <c:v>1857.3240000000001</c:v>
                </c:pt>
                <c:pt idx="114">
                  <c:v>1903.6959999999999</c:v>
                </c:pt>
                <c:pt idx="115">
                  <c:v>1880.634</c:v>
                </c:pt>
                <c:pt idx="116">
                  <c:v>1859.6489999999999</c:v>
                </c:pt>
                <c:pt idx="117">
                  <c:v>1810.7059999999999</c:v>
                </c:pt>
                <c:pt idx="118">
                  <c:v>1896.53</c:v>
                </c:pt>
                <c:pt idx="119">
                  <c:v>2178.029</c:v>
                </c:pt>
                <c:pt idx="120">
                  <c:v>2179.4090000000001</c:v>
                </c:pt>
                <c:pt idx="121">
                  <c:v>2440.8249999999998</c:v>
                </c:pt>
                <c:pt idx="122">
                  <c:v>2475.373</c:v>
                </c:pt>
                <c:pt idx="123">
                  <c:v>2471.9189999999999</c:v>
                </c:pt>
                <c:pt idx="124">
                  <c:v>2590.7649999999999</c:v>
                </c:pt>
                <c:pt idx="125">
                  <c:v>2385.6089999999999</c:v>
                </c:pt>
                <c:pt idx="126">
                  <c:v>2470.895</c:v>
                </c:pt>
                <c:pt idx="127">
                  <c:v>2233.049</c:v>
                </c:pt>
                <c:pt idx="128">
                  <c:v>2016.5060000000001</c:v>
                </c:pt>
                <c:pt idx="129">
                  <c:v>1877.663</c:v>
                </c:pt>
                <c:pt idx="130">
                  <c:v>1658.087</c:v>
                </c:pt>
                <c:pt idx="131">
                  <c:v>1584.6369999999999</c:v>
                </c:pt>
                <c:pt idx="132">
                  <c:v>1557.51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1A-461E-9F58-2345B6EDE02C}"/>
            </c:ext>
          </c:extLst>
        </c:ser>
        <c:ser>
          <c:idx val="1"/>
          <c:order val="1"/>
          <c:tx>
            <c:strRef>
              <c:f>BLD468601_20240228_065849_28!$T$1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BLD468601_20240228_065849_28!$R$2:$R$137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BLD468601_20240228_065849_28!$T$2:$T$137</c:f>
              <c:numCache>
                <c:formatCode>General</c:formatCode>
                <c:ptCount val="136"/>
                <c:pt idx="0">
                  <c:v>1234.8889999999999</c:v>
                </c:pt>
                <c:pt idx="1">
                  <c:v>1244.6559999999999</c:v>
                </c:pt>
                <c:pt idx="2">
                  <c:v>1261.0029999999999</c:v>
                </c:pt>
                <c:pt idx="3">
                  <c:v>1260.962</c:v>
                </c:pt>
                <c:pt idx="4">
                  <c:v>1251.0239999999999</c:v>
                </c:pt>
                <c:pt idx="5">
                  <c:v>1234.0830000000001</c:v>
                </c:pt>
                <c:pt idx="6">
                  <c:v>1237.7349999999999</c:v>
                </c:pt>
                <c:pt idx="7">
                  <c:v>1256.1010000000001</c:v>
                </c:pt>
                <c:pt idx="8">
                  <c:v>1275.9880000000001</c:v>
                </c:pt>
                <c:pt idx="9">
                  <c:v>1295.22</c:v>
                </c:pt>
                <c:pt idx="10">
                  <c:v>1310.087</c:v>
                </c:pt>
                <c:pt idx="11">
                  <c:v>1336.4349999999999</c:v>
                </c:pt>
                <c:pt idx="12">
                  <c:v>1421.6189999999999</c:v>
                </c:pt>
                <c:pt idx="13">
                  <c:v>1560.296</c:v>
                </c:pt>
                <c:pt idx="14">
                  <c:v>1672.653</c:v>
                </c:pt>
                <c:pt idx="15">
                  <c:v>1691.191</c:v>
                </c:pt>
                <c:pt idx="16">
                  <c:v>1575.2570000000001</c:v>
                </c:pt>
                <c:pt idx="17">
                  <c:v>1408.7809999999999</c:v>
                </c:pt>
                <c:pt idx="18">
                  <c:v>1348.308</c:v>
                </c:pt>
                <c:pt idx="19">
                  <c:v>1442.3040000000001</c:v>
                </c:pt>
                <c:pt idx="20">
                  <c:v>1577.0250000000001</c:v>
                </c:pt>
                <c:pt idx="21">
                  <c:v>1600.8720000000001</c:v>
                </c:pt>
                <c:pt idx="22">
                  <c:v>1538.5329999999999</c:v>
                </c:pt>
                <c:pt idx="23">
                  <c:v>1468.395</c:v>
                </c:pt>
                <c:pt idx="24">
                  <c:v>1500.5740000000001</c:v>
                </c:pt>
                <c:pt idx="25">
                  <c:v>1662.0160000000001</c:v>
                </c:pt>
                <c:pt idx="26">
                  <c:v>1773.6790000000001</c:v>
                </c:pt>
                <c:pt idx="27">
                  <c:v>1720.9580000000001</c:v>
                </c:pt>
                <c:pt idx="28">
                  <c:v>1539.2909999999999</c:v>
                </c:pt>
                <c:pt idx="29">
                  <c:v>1315.06</c:v>
                </c:pt>
                <c:pt idx="30">
                  <c:v>1221.902</c:v>
                </c:pt>
                <c:pt idx="31">
                  <c:v>1367.297</c:v>
                </c:pt>
                <c:pt idx="32">
                  <c:v>1591.0989999999999</c:v>
                </c:pt>
                <c:pt idx="33">
                  <c:v>1776.463</c:v>
                </c:pt>
                <c:pt idx="34">
                  <c:v>1803.3789999999999</c:v>
                </c:pt>
                <c:pt idx="35">
                  <c:v>1645.327</c:v>
                </c:pt>
                <c:pt idx="36">
                  <c:v>1448.2739999999999</c:v>
                </c:pt>
                <c:pt idx="37">
                  <c:v>1337.038</c:v>
                </c:pt>
                <c:pt idx="38">
                  <c:v>1243.421</c:v>
                </c:pt>
                <c:pt idx="39">
                  <c:v>1198.3800000000001</c:v>
                </c:pt>
                <c:pt idx="40">
                  <c:v>1239.346</c:v>
                </c:pt>
                <c:pt idx="41">
                  <c:v>1297.0309999999999</c:v>
                </c:pt>
                <c:pt idx="42">
                  <c:v>1332.7360000000001</c:v>
                </c:pt>
                <c:pt idx="43">
                  <c:v>1374.4449999999999</c:v>
                </c:pt>
                <c:pt idx="44">
                  <c:v>1464.7639999999999</c:v>
                </c:pt>
                <c:pt idx="45">
                  <c:v>1597.58</c:v>
                </c:pt>
                <c:pt idx="46">
                  <c:v>1768.8810000000001</c:v>
                </c:pt>
                <c:pt idx="47">
                  <c:v>1798.6120000000001</c:v>
                </c:pt>
                <c:pt idx="48">
                  <c:v>1745.0930000000001</c:v>
                </c:pt>
                <c:pt idx="49">
                  <c:v>1794.789</c:v>
                </c:pt>
                <c:pt idx="50">
                  <c:v>1924.576</c:v>
                </c:pt>
                <c:pt idx="51">
                  <c:v>2011.9680000000001</c:v>
                </c:pt>
                <c:pt idx="52">
                  <c:v>2117.1439999999998</c:v>
                </c:pt>
                <c:pt idx="53">
                  <c:v>2093.3310000000001</c:v>
                </c:pt>
                <c:pt idx="54">
                  <c:v>1925.43</c:v>
                </c:pt>
                <c:pt idx="55">
                  <c:v>1834.191</c:v>
                </c:pt>
                <c:pt idx="56">
                  <c:v>1728.001</c:v>
                </c:pt>
                <c:pt idx="57">
                  <c:v>1547.095</c:v>
                </c:pt>
                <c:pt idx="58">
                  <c:v>1495.0840000000001</c:v>
                </c:pt>
                <c:pt idx="59">
                  <c:v>1581.5219999999999</c:v>
                </c:pt>
                <c:pt idx="60">
                  <c:v>1562.4580000000001</c:v>
                </c:pt>
                <c:pt idx="61">
                  <c:v>1536.038</c:v>
                </c:pt>
                <c:pt idx="62">
                  <c:v>1549.0360000000001</c:v>
                </c:pt>
                <c:pt idx="63">
                  <c:v>1555.91</c:v>
                </c:pt>
                <c:pt idx="64">
                  <c:v>1560.769</c:v>
                </c:pt>
                <c:pt idx="65">
                  <c:v>1582.6880000000001</c:v>
                </c:pt>
                <c:pt idx="66">
                  <c:v>1512.354</c:v>
                </c:pt>
                <c:pt idx="67">
                  <c:v>1393.1959999999999</c:v>
                </c:pt>
                <c:pt idx="68">
                  <c:v>1300.2159999999999</c:v>
                </c:pt>
                <c:pt idx="69">
                  <c:v>1170.9110000000001</c:v>
                </c:pt>
                <c:pt idx="70">
                  <c:v>981.51</c:v>
                </c:pt>
                <c:pt idx="71">
                  <c:v>804.01900000000001</c:v>
                </c:pt>
                <c:pt idx="72">
                  <c:v>743.51499999999999</c:v>
                </c:pt>
                <c:pt idx="73">
                  <c:v>776.97</c:v>
                </c:pt>
                <c:pt idx="74">
                  <c:v>861.65200000000004</c:v>
                </c:pt>
                <c:pt idx="75">
                  <c:v>943.78499999999997</c:v>
                </c:pt>
                <c:pt idx="76">
                  <c:v>982.15700000000004</c:v>
                </c:pt>
                <c:pt idx="77">
                  <c:v>949.80200000000002</c:v>
                </c:pt>
                <c:pt idx="78">
                  <c:v>875.68600000000004</c:v>
                </c:pt>
                <c:pt idx="79">
                  <c:v>786.49199999999996</c:v>
                </c:pt>
                <c:pt idx="80">
                  <c:v>722.08799999999997</c:v>
                </c:pt>
                <c:pt idx="81">
                  <c:v>721.15899999999999</c:v>
                </c:pt>
                <c:pt idx="82">
                  <c:v>782.50800000000004</c:v>
                </c:pt>
                <c:pt idx="83">
                  <c:v>868.90700000000004</c:v>
                </c:pt>
                <c:pt idx="84">
                  <c:v>905.64700000000005</c:v>
                </c:pt>
                <c:pt idx="85">
                  <c:v>926.64499999999998</c:v>
                </c:pt>
                <c:pt idx="86">
                  <c:v>957.76099999999997</c:v>
                </c:pt>
                <c:pt idx="87">
                  <c:v>1006.873</c:v>
                </c:pt>
                <c:pt idx="88">
                  <c:v>1087.0530000000001</c:v>
                </c:pt>
                <c:pt idx="89">
                  <c:v>1168.049</c:v>
                </c:pt>
                <c:pt idx="90">
                  <c:v>1223.039</c:v>
                </c:pt>
                <c:pt idx="91">
                  <c:v>1277.587</c:v>
                </c:pt>
                <c:pt idx="92">
                  <c:v>1353.056</c:v>
                </c:pt>
                <c:pt idx="93">
                  <c:v>1364.701</c:v>
                </c:pt>
                <c:pt idx="94">
                  <c:v>1366.808</c:v>
                </c:pt>
                <c:pt idx="95">
                  <c:v>1380.498</c:v>
                </c:pt>
                <c:pt idx="96">
                  <c:v>1389.126</c:v>
                </c:pt>
                <c:pt idx="97">
                  <c:v>1408.866</c:v>
                </c:pt>
                <c:pt idx="98">
                  <c:v>1501.67</c:v>
                </c:pt>
                <c:pt idx="99">
                  <c:v>1551.7550000000001</c:v>
                </c:pt>
                <c:pt idx="100">
                  <c:v>1562.5440000000001</c:v>
                </c:pt>
                <c:pt idx="101">
                  <c:v>1612.5309999999999</c:v>
                </c:pt>
                <c:pt idx="102">
                  <c:v>1635.6289999999999</c:v>
                </c:pt>
                <c:pt idx="103">
                  <c:v>1600.741</c:v>
                </c:pt>
                <c:pt idx="104">
                  <c:v>1572.548</c:v>
                </c:pt>
                <c:pt idx="105">
                  <c:v>1601.3969999999999</c:v>
                </c:pt>
                <c:pt idx="106">
                  <c:v>1629.8209999999999</c:v>
                </c:pt>
                <c:pt idx="107">
                  <c:v>1626.0309999999999</c:v>
                </c:pt>
                <c:pt idx="108">
                  <c:v>1630.8119999999999</c:v>
                </c:pt>
                <c:pt idx="109">
                  <c:v>1648.973</c:v>
                </c:pt>
                <c:pt idx="110">
                  <c:v>1628.9960000000001</c:v>
                </c:pt>
                <c:pt idx="111">
                  <c:v>1705.4259999999999</c:v>
                </c:pt>
                <c:pt idx="112">
                  <c:v>1837.115</c:v>
                </c:pt>
                <c:pt idx="113">
                  <c:v>1891.884</c:v>
                </c:pt>
                <c:pt idx="114">
                  <c:v>1887.5909999999999</c:v>
                </c:pt>
                <c:pt idx="115">
                  <c:v>1888.09</c:v>
                </c:pt>
                <c:pt idx="116">
                  <c:v>1845.4949999999999</c:v>
                </c:pt>
                <c:pt idx="117">
                  <c:v>1818.759</c:v>
                </c:pt>
                <c:pt idx="118">
                  <c:v>1933.6279999999999</c:v>
                </c:pt>
                <c:pt idx="119">
                  <c:v>2099.0309999999999</c:v>
                </c:pt>
                <c:pt idx="120">
                  <c:v>2252.5120000000002</c:v>
                </c:pt>
                <c:pt idx="121">
                  <c:v>2391.7829999999999</c:v>
                </c:pt>
                <c:pt idx="122">
                  <c:v>2477.4699999999998</c:v>
                </c:pt>
                <c:pt idx="123">
                  <c:v>2510.5189999999998</c:v>
                </c:pt>
                <c:pt idx="124">
                  <c:v>2536.64</c:v>
                </c:pt>
                <c:pt idx="125">
                  <c:v>2521.0390000000002</c:v>
                </c:pt>
                <c:pt idx="126">
                  <c:v>2424.3139999999999</c:v>
                </c:pt>
                <c:pt idx="127">
                  <c:v>2248.2579999999998</c:v>
                </c:pt>
                <c:pt idx="128">
                  <c:v>2032.28</c:v>
                </c:pt>
                <c:pt idx="129">
                  <c:v>1849.373</c:v>
                </c:pt>
                <c:pt idx="130">
                  <c:v>1682.0730000000001</c:v>
                </c:pt>
                <c:pt idx="131">
                  <c:v>1580.9749999999999</c:v>
                </c:pt>
                <c:pt idx="132">
                  <c:v>1549.636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1A-461E-9F58-2345B6EDE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97839"/>
        <c:axId val="174700911"/>
      </c:lineChart>
      <c:dateAx>
        <c:axId val="169597839"/>
        <c:scaling>
          <c:orientation val="minMax"/>
          <c:min val="36526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74700911"/>
        <c:crosses val="autoZero"/>
        <c:auto val="1"/>
        <c:lblOffset val="100"/>
        <c:baseTimeUnit val="months"/>
        <c:majorUnit val="5"/>
        <c:majorTimeUnit val="years"/>
      </c:dateAx>
      <c:valAx>
        <c:axId val="174700911"/>
        <c:scaling>
          <c:orientation val="minMax"/>
          <c:max val="2700"/>
          <c:min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Number</a:t>
                </a:r>
                <a:r>
                  <a:rPr lang="en-NZ" baseline="0" dirty="0"/>
                  <a:t> per 1m people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959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Non-residential building consents per capita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BLD468601_20240228_065849_28!$U$1</c:f>
              <c:strCache>
                <c:ptCount val="1"/>
                <c:pt idx="0">
                  <c:v>NonResid_d11</c:v>
                </c:pt>
              </c:strCache>
            </c:strRef>
          </c:tx>
          <c:spPr>
            <a:ln w="63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BLD468601_20240228_065849_28!$R$2:$R$137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BLD468601_20240228_065849_28!$U$2:$U$137</c:f>
              <c:numCache>
                <c:formatCode>General</c:formatCode>
                <c:ptCount val="136"/>
                <c:pt idx="0">
                  <c:v>75696.2</c:v>
                </c:pt>
                <c:pt idx="1">
                  <c:v>81991.100000000006</c:v>
                </c:pt>
                <c:pt idx="2">
                  <c:v>82155.5</c:v>
                </c:pt>
                <c:pt idx="3">
                  <c:v>71523.3</c:v>
                </c:pt>
                <c:pt idx="4">
                  <c:v>88683.3</c:v>
                </c:pt>
                <c:pt idx="5">
                  <c:v>92996.2</c:v>
                </c:pt>
                <c:pt idx="6">
                  <c:v>93736.4</c:v>
                </c:pt>
                <c:pt idx="7">
                  <c:v>107176.9</c:v>
                </c:pt>
                <c:pt idx="8">
                  <c:v>114967.8</c:v>
                </c:pt>
                <c:pt idx="9">
                  <c:v>116722.6</c:v>
                </c:pt>
                <c:pt idx="10">
                  <c:v>129443.7</c:v>
                </c:pt>
                <c:pt idx="11">
                  <c:v>173020.6</c:v>
                </c:pt>
                <c:pt idx="12">
                  <c:v>120595.5</c:v>
                </c:pt>
                <c:pt idx="13">
                  <c:v>152629.4</c:v>
                </c:pt>
                <c:pt idx="14">
                  <c:v>184370</c:v>
                </c:pt>
                <c:pt idx="15">
                  <c:v>190511.5</c:v>
                </c:pt>
                <c:pt idx="16">
                  <c:v>174722.2</c:v>
                </c:pt>
                <c:pt idx="17">
                  <c:v>175256.3</c:v>
                </c:pt>
                <c:pt idx="18">
                  <c:v>167810.6</c:v>
                </c:pt>
                <c:pt idx="19">
                  <c:v>144754.1</c:v>
                </c:pt>
                <c:pt idx="20">
                  <c:v>210134.1</c:v>
                </c:pt>
                <c:pt idx="21">
                  <c:v>180566.7</c:v>
                </c:pt>
                <c:pt idx="22">
                  <c:v>179893.1</c:v>
                </c:pt>
                <c:pt idx="23">
                  <c:v>180112</c:v>
                </c:pt>
                <c:pt idx="24">
                  <c:v>153726.6</c:v>
                </c:pt>
                <c:pt idx="25">
                  <c:v>174769.3</c:v>
                </c:pt>
                <c:pt idx="26">
                  <c:v>158603.79999999999</c:v>
                </c:pt>
                <c:pt idx="27">
                  <c:v>168705.1</c:v>
                </c:pt>
                <c:pt idx="28">
                  <c:v>165470.29999999999</c:v>
                </c:pt>
                <c:pt idx="29">
                  <c:v>176977.1</c:v>
                </c:pt>
                <c:pt idx="30">
                  <c:v>151354.4</c:v>
                </c:pt>
                <c:pt idx="31">
                  <c:v>156536.20000000001</c:v>
                </c:pt>
                <c:pt idx="32">
                  <c:v>168223.5</c:v>
                </c:pt>
                <c:pt idx="33">
                  <c:v>140596.9</c:v>
                </c:pt>
                <c:pt idx="34">
                  <c:v>155316.4</c:v>
                </c:pt>
                <c:pt idx="35">
                  <c:v>164933.70000000001</c:v>
                </c:pt>
                <c:pt idx="36">
                  <c:v>148188.5</c:v>
                </c:pt>
                <c:pt idx="37">
                  <c:v>139696.6</c:v>
                </c:pt>
                <c:pt idx="38">
                  <c:v>189539.8</c:v>
                </c:pt>
                <c:pt idx="39">
                  <c:v>172561.4</c:v>
                </c:pt>
                <c:pt idx="40">
                  <c:v>191778.9</c:v>
                </c:pt>
                <c:pt idx="41">
                  <c:v>210105.3</c:v>
                </c:pt>
                <c:pt idx="42">
                  <c:v>161804</c:v>
                </c:pt>
                <c:pt idx="43">
                  <c:v>186322</c:v>
                </c:pt>
                <c:pt idx="44">
                  <c:v>188624.5</c:v>
                </c:pt>
                <c:pt idx="45">
                  <c:v>191647.6</c:v>
                </c:pt>
                <c:pt idx="46">
                  <c:v>205298.5</c:v>
                </c:pt>
                <c:pt idx="47">
                  <c:v>175697.5</c:v>
                </c:pt>
                <c:pt idx="48">
                  <c:v>176520.2</c:v>
                </c:pt>
                <c:pt idx="49">
                  <c:v>198425.5</c:v>
                </c:pt>
                <c:pt idx="50">
                  <c:v>197058.7</c:v>
                </c:pt>
                <c:pt idx="51">
                  <c:v>195920.4</c:v>
                </c:pt>
                <c:pt idx="52">
                  <c:v>239067.8</c:v>
                </c:pt>
                <c:pt idx="53">
                  <c:v>220095.2</c:v>
                </c:pt>
                <c:pt idx="54">
                  <c:v>228876.4</c:v>
                </c:pt>
                <c:pt idx="55">
                  <c:v>233223.6</c:v>
                </c:pt>
                <c:pt idx="56">
                  <c:v>221323.7</c:v>
                </c:pt>
                <c:pt idx="57">
                  <c:v>210203.1</c:v>
                </c:pt>
                <c:pt idx="58">
                  <c:v>221299.3</c:v>
                </c:pt>
                <c:pt idx="59">
                  <c:v>253379.4</c:v>
                </c:pt>
                <c:pt idx="60">
                  <c:v>179193.7</c:v>
                </c:pt>
                <c:pt idx="61">
                  <c:v>190549</c:v>
                </c:pt>
                <c:pt idx="62">
                  <c:v>179242.1</c:v>
                </c:pt>
                <c:pt idx="63">
                  <c:v>192202.5</c:v>
                </c:pt>
                <c:pt idx="64">
                  <c:v>202652.3</c:v>
                </c:pt>
                <c:pt idx="65">
                  <c:v>202228.6</c:v>
                </c:pt>
                <c:pt idx="66">
                  <c:v>219260.1</c:v>
                </c:pt>
                <c:pt idx="67">
                  <c:v>213026.8</c:v>
                </c:pt>
                <c:pt idx="68">
                  <c:v>213989.1</c:v>
                </c:pt>
                <c:pt idx="69">
                  <c:v>218906.5</c:v>
                </c:pt>
                <c:pt idx="70">
                  <c:v>207249.7</c:v>
                </c:pt>
                <c:pt idx="71">
                  <c:v>194617.2</c:v>
                </c:pt>
                <c:pt idx="72">
                  <c:v>171543</c:v>
                </c:pt>
                <c:pt idx="73">
                  <c:v>156177.29999999999</c:v>
                </c:pt>
                <c:pt idx="74">
                  <c:v>123887.6</c:v>
                </c:pt>
                <c:pt idx="75">
                  <c:v>120227.3</c:v>
                </c:pt>
                <c:pt idx="76">
                  <c:v>139276.70000000001</c:v>
                </c:pt>
                <c:pt idx="77">
                  <c:v>109941.8</c:v>
                </c:pt>
                <c:pt idx="78">
                  <c:v>143158.5</c:v>
                </c:pt>
                <c:pt idx="79">
                  <c:v>130130.8</c:v>
                </c:pt>
                <c:pt idx="80">
                  <c:v>129929.8</c:v>
                </c:pt>
                <c:pt idx="81">
                  <c:v>124104.9</c:v>
                </c:pt>
                <c:pt idx="82">
                  <c:v>127323</c:v>
                </c:pt>
                <c:pt idx="83">
                  <c:v>140868.70000000001</c:v>
                </c:pt>
                <c:pt idx="84">
                  <c:v>129577.60000000001</c:v>
                </c:pt>
                <c:pt idx="85">
                  <c:v>131663.1</c:v>
                </c:pt>
                <c:pt idx="86">
                  <c:v>133970.70000000001</c:v>
                </c:pt>
                <c:pt idx="87">
                  <c:v>148174.6</c:v>
                </c:pt>
                <c:pt idx="88">
                  <c:v>152485.4</c:v>
                </c:pt>
                <c:pt idx="89">
                  <c:v>161948.4</c:v>
                </c:pt>
                <c:pt idx="90">
                  <c:v>165838.1</c:v>
                </c:pt>
                <c:pt idx="91">
                  <c:v>146462.9</c:v>
                </c:pt>
                <c:pt idx="92">
                  <c:v>175676.9</c:v>
                </c:pt>
                <c:pt idx="93">
                  <c:v>185982.2</c:v>
                </c:pt>
                <c:pt idx="94">
                  <c:v>162977.70000000001</c:v>
                </c:pt>
                <c:pt idx="95">
                  <c:v>177941.2</c:v>
                </c:pt>
                <c:pt idx="96">
                  <c:v>187426.8</c:v>
                </c:pt>
                <c:pt idx="97">
                  <c:v>163123.6</c:v>
                </c:pt>
                <c:pt idx="98">
                  <c:v>200108.4</c:v>
                </c:pt>
                <c:pt idx="99">
                  <c:v>178193.7</c:v>
                </c:pt>
                <c:pt idx="100">
                  <c:v>135456.70000000001</c:v>
                </c:pt>
                <c:pt idx="101">
                  <c:v>151868.4</c:v>
                </c:pt>
                <c:pt idx="102">
                  <c:v>135345.79999999999</c:v>
                </c:pt>
                <c:pt idx="103">
                  <c:v>142505.79999999999</c:v>
                </c:pt>
                <c:pt idx="104">
                  <c:v>145729.79999999999</c:v>
                </c:pt>
                <c:pt idx="105">
                  <c:v>143649.20000000001</c:v>
                </c:pt>
                <c:pt idx="106">
                  <c:v>163437.4</c:v>
                </c:pt>
                <c:pt idx="107">
                  <c:v>138798.6</c:v>
                </c:pt>
                <c:pt idx="108">
                  <c:v>171520.7</c:v>
                </c:pt>
                <c:pt idx="109">
                  <c:v>177119.6</c:v>
                </c:pt>
                <c:pt idx="110">
                  <c:v>170266.2</c:v>
                </c:pt>
                <c:pt idx="111">
                  <c:v>184766.2</c:v>
                </c:pt>
                <c:pt idx="112">
                  <c:v>177748.4</c:v>
                </c:pt>
                <c:pt idx="113">
                  <c:v>175797.3</c:v>
                </c:pt>
                <c:pt idx="114">
                  <c:v>139764.79999999999</c:v>
                </c:pt>
                <c:pt idx="115">
                  <c:v>181979.1</c:v>
                </c:pt>
                <c:pt idx="116">
                  <c:v>140665.1</c:v>
                </c:pt>
                <c:pt idx="117">
                  <c:v>134747.29999999999</c:v>
                </c:pt>
                <c:pt idx="118">
                  <c:v>126365.3</c:v>
                </c:pt>
                <c:pt idx="119">
                  <c:v>137666.20000000001</c:v>
                </c:pt>
                <c:pt idx="120">
                  <c:v>134100.6</c:v>
                </c:pt>
                <c:pt idx="121">
                  <c:v>145827.4</c:v>
                </c:pt>
                <c:pt idx="122">
                  <c:v>162800.1</c:v>
                </c:pt>
                <c:pt idx="123">
                  <c:v>165739.9</c:v>
                </c:pt>
                <c:pt idx="124">
                  <c:v>167502.39999999999</c:v>
                </c:pt>
                <c:pt idx="125">
                  <c:v>137708.6</c:v>
                </c:pt>
                <c:pt idx="126">
                  <c:v>154134.20000000001</c:v>
                </c:pt>
                <c:pt idx="127">
                  <c:v>142413.4</c:v>
                </c:pt>
                <c:pt idx="128">
                  <c:v>123171.7</c:v>
                </c:pt>
                <c:pt idx="129">
                  <c:v>151246.39999999999</c:v>
                </c:pt>
                <c:pt idx="130">
                  <c:v>118241.2</c:v>
                </c:pt>
                <c:pt idx="131">
                  <c:v>106324.4</c:v>
                </c:pt>
                <c:pt idx="132">
                  <c:v>128569.9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0B-468A-8980-8E9E80663436}"/>
            </c:ext>
          </c:extLst>
        </c:ser>
        <c:ser>
          <c:idx val="1"/>
          <c:order val="1"/>
          <c:tx>
            <c:strRef>
              <c:f>BLD468601_20240228_065849_28!$V$1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BLD468601_20240228_065849_28!$R$2:$R$137</c:f>
              <c:numCache>
                <c:formatCode>mmm\-yy</c:formatCode>
                <c:ptCount val="136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  <c:pt idx="90">
                  <c:v>41518</c:v>
                </c:pt>
                <c:pt idx="91">
                  <c:v>41609</c:v>
                </c:pt>
                <c:pt idx="92">
                  <c:v>41699</c:v>
                </c:pt>
                <c:pt idx="93">
                  <c:v>41791</c:v>
                </c:pt>
                <c:pt idx="94">
                  <c:v>41883</c:v>
                </c:pt>
                <c:pt idx="95">
                  <c:v>41974</c:v>
                </c:pt>
                <c:pt idx="96">
                  <c:v>42064</c:v>
                </c:pt>
                <c:pt idx="97">
                  <c:v>42156</c:v>
                </c:pt>
                <c:pt idx="98">
                  <c:v>42248</c:v>
                </c:pt>
                <c:pt idx="99">
                  <c:v>42339</c:v>
                </c:pt>
                <c:pt idx="100">
                  <c:v>42430</c:v>
                </c:pt>
                <c:pt idx="101">
                  <c:v>42522</c:v>
                </c:pt>
                <c:pt idx="102">
                  <c:v>42614</c:v>
                </c:pt>
                <c:pt idx="103">
                  <c:v>42705</c:v>
                </c:pt>
                <c:pt idx="104">
                  <c:v>42795</c:v>
                </c:pt>
                <c:pt idx="105">
                  <c:v>42887</c:v>
                </c:pt>
                <c:pt idx="106">
                  <c:v>42979</c:v>
                </c:pt>
                <c:pt idx="107">
                  <c:v>43070</c:v>
                </c:pt>
                <c:pt idx="108">
                  <c:v>43160</c:v>
                </c:pt>
                <c:pt idx="109">
                  <c:v>43252</c:v>
                </c:pt>
                <c:pt idx="110">
                  <c:v>43344</c:v>
                </c:pt>
                <c:pt idx="111">
                  <c:v>43435</c:v>
                </c:pt>
                <c:pt idx="112">
                  <c:v>43525</c:v>
                </c:pt>
                <c:pt idx="113">
                  <c:v>43617</c:v>
                </c:pt>
                <c:pt idx="114">
                  <c:v>43709</c:v>
                </c:pt>
                <c:pt idx="115">
                  <c:v>43800</c:v>
                </c:pt>
                <c:pt idx="116">
                  <c:v>43891</c:v>
                </c:pt>
                <c:pt idx="117">
                  <c:v>43983</c:v>
                </c:pt>
                <c:pt idx="118">
                  <c:v>44075</c:v>
                </c:pt>
                <c:pt idx="119">
                  <c:v>44166</c:v>
                </c:pt>
                <c:pt idx="120">
                  <c:v>44256</c:v>
                </c:pt>
                <c:pt idx="121">
                  <c:v>44348</c:v>
                </c:pt>
                <c:pt idx="122">
                  <c:v>44440</c:v>
                </c:pt>
                <c:pt idx="123">
                  <c:v>44531</c:v>
                </c:pt>
                <c:pt idx="124">
                  <c:v>44621</c:v>
                </c:pt>
                <c:pt idx="125">
                  <c:v>44713</c:v>
                </c:pt>
                <c:pt idx="126">
                  <c:v>44805</c:v>
                </c:pt>
                <c:pt idx="127">
                  <c:v>44896</c:v>
                </c:pt>
                <c:pt idx="128">
                  <c:v>44986</c:v>
                </c:pt>
                <c:pt idx="129">
                  <c:v>45078</c:v>
                </c:pt>
                <c:pt idx="130">
                  <c:v>45170</c:v>
                </c:pt>
                <c:pt idx="131">
                  <c:v>45261</c:v>
                </c:pt>
                <c:pt idx="132">
                  <c:v>45352</c:v>
                </c:pt>
                <c:pt idx="133">
                  <c:v>45444</c:v>
                </c:pt>
                <c:pt idx="134">
                  <c:v>45536</c:v>
                </c:pt>
                <c:pt idx="135">
                  <c:v>45627</c:v>
                </c:pt>
              </c:numCache>
            </c:numRef>
          </c:cat>
          <c:val>
            <c:numRef>
              <c:f>BLD468601_20240228_065849_28!$V$2:$V$137</c:f>
              <c:numCache>
                <c:formatCode>General</c:formatCode>
                <c:ptCount val="136"/>
                <c:pt idx="0">
                  <c:v>76821.5</c:v>
                </c:pt>
                <c:pt idx="1">
                  <c:v>80929.8</c:v>
                </c:pt>
                <c:pt idx="2">
                  <c:v>79837.2</c:v>
                </c:pt>
                <c:pt idx="3">
                  <c:v>78974.600000000006</c:v>
                </c:pt>
                <c:pt idx="4">
                  <c:v>85876.1</c:v>
                </c:pt>
                <c:pt idx="5">
                  <c:v>92267.8</c:v>
                </c:pt>
                <c:pt idx="6">
                  <c:v>96278.6</c:v>
                </c:pt>
                <c:pt idx="7">
                  <c:v>105857.9</c:v>
                </c:pt>
                <c:pt idx="8">
                  <c:v>113691</c:v>
                </c:pt>
                <c:pt idx="9">
                  <c:v>118983.9</c:v>
                </c:pt>
                <c:pt idx="10">
                  <c:v>128949.7</c:v>
                </c:pt>
                <c:pt idx="11">
                  <c:v>137116.4</c:v>
                </c:pt>
                <c:pt idx="12">
                  <c:v>140661.79999999999</c:v>
                </c:pt>
                <c:pt idx="13">
                  <c:v>156242.6</c:v>
                </c:pt>
                <c:pt idx="14">
                  <c:v>180866.3</c:v>
                </c:pt>
                <c:pt idx="15">
                  <c:v>187972</c:v>
                </c:pt>
                <c:pt idx="16">
                  <c:v>179315.6</c:v>
                </c:pt>
                <c:pt idx="17">
                  <c:v>172953.2</c:v>
                </c:pt>
                <c:pt idx="18">
                  <c:v>165684.5</c:v>
                </c:pt>
                <c:pt idx="19">
                  <c:v>167046.1</c:v>
                </c:pt>
                <c:pt idx="20">
                  <c:v>178494.3</c:v>
                </c:pt>
                <c:pt idx="21">
                  <c:v>183603.6</c:v>
                </c:pt>
                <c:pt idx="22">
                  <c:v>181614.4</c:v>
                </c:pt>
                <c:pt idx="23">
                  <c:v>172657.1</c:v>
                </c:pt>
                <c:pt idx="24">
                  <c:v>165377.1</c:v>
                </c:pt>
                <c:pt idx="25">
                  <c:v>163894</c:v>
                </c:pt>
                <c:pt idx="26">
                  <c:v>166172.5</c:v>
                </c:pt>
                <c:pt idx="27">
                  <c:v>163735.6</c:v>
                </c:pt>
                <c:pt idx="28">
                  <c:v>171340.7</c:v>
                </c:pt>
                <c:pt idx="29">
                  <c:v>168180.2</c:v>
                </c:pt>
                <c:pt idx="30">
                  <c:v>158126.79999999999</c:v>
                </c:pt>
                <c:pt idx="31">
                  <c:v>158116.4</c:v>
                </c:pt>
                <c:pt idx="32">
                  <c:v>158863.20000000001</c:v>
                </c:pt>
                <c:pt idx="33">
                  <c:v>150076.9</c:v>
                </c:pt>
                <c:pt idx="34">
                  <c:v>153393.5</c:v>
                </c:pt>
                <c:pt idx="35">
                  <c:v>160830.9</c:v>
                </c:pt>
                <c:pt idx="36">
                  <c:v>147836.70000000001</c:v>
                </c:pt>
                <c:pt idx="37">
                  <c:v>149428.79999999999</c:v>
                </c:pt>
                <c:pt idx="38">
                  <c:v>166814.39999999999</c:v>
                </c:pt>
                <c:pt idx="39">
                  <c:v>179713.9</c:v>
                </c:pt>
                <c:pt idx="40">
                  <c:v>194106.9</c:v>
                </c:pt>
                <c:pt idx="41">
                  <c:v>197277.2</c:v>
                </c:pt>
                <c:pt idx="42">
                  <c:v>183283.7</c:v>
                </c:pt>
                <c:pt idx="43">
                  <c:v>179897.60000000001</c:v>
                </c:pt>
                <c:pt idx="44">
                  <c:v>189021.7</c:v>
                </c:pt>
                <c:pt idx="45">
                  <c:v>196331.2</c:v>
                </c:pt>
                <c:pt idx="46">
                  <c:v>195932.5</c:v>
                </c:pt>
                <c:pt idx="47">
                  <c:v>181793.1</c:v>
                </c:pt>
                <c:pt idx="48">
                  <c:v>179091.1</c:v>
                </c:pt>
                <c:pt idx="49">
                  <c:v>193443.1</c:v>
                </c:pt>
                <c:pt idx="50">
                  <c:v>195901.7</c:v>
                </c:pt>
                <c:pt idx="51">
                  <c:v>205558.8</c:v>
                </c:pt>
                <c:pt idx="52">
                  <c:v>221970.7</c:v>
                </c:pt>
                <c:pt idx="53">
                  <c:v>227648.2</c:v>
                </c:pt>
                <c:pt idx="54">
                  <c:v>227732.7</c:v>
                </c:pt>
                <c:pt idx="55">
                  <c:v>231106</c:v>
                </c:pt>
                <c:pt idx="56">
                  <c:v>220999.8</c:v>
                </c:pt>
                <c:pt idx="57">
                  <c:v>214448</c:v>
                </c:pt>
                <c:pt idx="58">
                  <c:v>218556.4</c:v>
                </c:pt>
                <c:pt idx="59">
                  <c:v>216991.4</c:v>
                </c:pt>
                <c:pt idx="60">
                  <c:v>203660.5</c:v>
                </c:pt>
                <c:pt idx="61">
                  <c:v>188437.1</c:v>
                </c:pt>
                <c:pt idx="62">
                  <c:v>182979.5</c:v>
                </c:pt>
                <c:pt idx="63">
                  <c:v>190850.3</c:v>
                </c:pt>
                <c:pt idx="64">
                  <c:v>199958.2</c:v>
                </c:pt>
                <c:pt idx="65">
                  <c:v>207298.6</c:v>
                </c:pt>
                <c:pt idx="66">
                  <c:v>214033.6</c:v>
                </c:pt>
                <c:pt idx="67">
                  <c:v>215501.4</c:v>
                </c:pt>
                <c:pt idx="68">
                  <c:v>215258.6</c:v>
                </c:pt>
                <c:pt idx="69">
                  <c:v>216253.7</c:v>
                </c:pt>
                <c:pt idx="70">
                  <c:v>209090.1</c:v>
                </c:pt>
                <c:pt idx="71">
                  <c:v>192589.4</c:v>
                </c:pt>
                <c:pt idx="72">
                  <c:v>174684.4</c:v>
                </c:pt>
                <c:pt idx="73">
                  <c:v>151023.79999999999</c:v>
                </c:pt>
                <c:pt idx="74">
                  <c:v>128839</c:v>
                </c:pt>
                <c:pt idx="75">
                  <c:v>118998.2</c:v>
                </c:pt>
                <c:pt idx="76">
                  <c:v>122778.2</c:v>
                </c:pt>
                <c:pt idx="77">
                  <c:v>129547.9</c:v>
                </c:pt>
                <c:pt idx="78">
                  <c:v>133595.79999999999</c:v>
                </c:pt>
                <c:pt idx="79">
                  <c:v>132544.6</c:v>
                </c:pt>
                <c:pt idx="80">
                  <c:v>127986</c:v>
                </c:pt>
                <c:pt idx="81">
                  <c:v>125087.6</c:v>
                </c:pt>
                <c:pt idx="82">
                  <c:v>129999.3</c:v>
                </c:pt>
                <c:pt idx="83">
                  <c:v>135480.79999999999</c:v>
                </c:pt>
                <c:pt idx="84">
                  <c:v>133349.4</c:v>
                </c:pt>
                <c:pt idx="85">
                  <c:v>129840</c:v>
                </c:pt>
                <c:pt idx="86">
                  <c:v>136427.79999999999</c:v>
                </c:pt>
                <c:pt idx="87">
                  <c:v>145470</c:v>
                </c:pt>
                <c:pt idx="88">
                  <c:v>154377.70000000001</c:v>
                </c:pt>
                <c:pt idx="89">
                  <c:v>161995.70000000001</c:v>
                </c:pt>
                <c:pt idx="90">
                  <c:v>161119.70000000001</c:v>
                </c:pt>
                <c:pt idx="91">
                  <c:v>160231.5</c:v>
                </c:pt>
                <c:pt idx="92">
                  <c:v>173634.8</c:v>
                </c:pt>
                <c:pt idx="93">
                  <c:v>179226.9</c:v>
                </c:pt>
                <c:pt idx="94">
                  <c:v>171401.5</c:v>
                </c:pt>
                <c:pt idx="95">
                  <c:v>176497.3</c:v>
                </c:pt>
                <c:pt idx="96">
                  <c:v>179697.3</c:v>
                </c:pt>
                <c:pt idx="97">
                  <c:v>181463.8</c:v>
                </c:pt>
                <c:pt idx="98">
                  <c:v>189286.3</c:v>
                </c:pt>
                <c:pt idx="99">
                  <c:v>176911.5</c:v>
                </c:pt>
                <c:pt idx="100">
                  <c:v>152140.5</c:v>
                </c:pt>
                <c:pt idx="101">
                  <c:v>143076.4</c:v>
                </c:pt>
                <c:pt idx="102">
                  <c:v>140999.29999999999</c:v>
                </c:pt>
                <c:pt idx="103">
                  <c:v>140578.29999999999</c:v>
                </c:pt>
                <c:pt idx="104">
                  <c:v>143634.1</c:v>
                </c:pt>
                <c:pt idx="105">
                  <c:v>150355.4</c:v>
                </c:pt>
                <c:pt idx="106">
                  <c:v>151723.5</c:v>
                </c:pt>
                <c:pt idx="107">
                  <c:v>153671.79999999999</c:v>
                </c:pt>
                <c:pt idx="108">
                  <c:v>164867.9</c:v>
                </c:pt>
                <c:pt idx="109">
                  <c:v>175557.6</c:v>
                </c:pt>
                <c:pt idx="110">
                  <c:v>175896.3</c:v>
                </c:pt>
                <c:pt idx="111">
                  <c:v>179666.3</c:v>
                </c:pt>
                <c:pt idx="112">
                  <c:v>181078.9</c:v>
                </c:pt>
                <c:pt idx="113">
                  <c:v>172458.4</c:v>
                </c:pt>
                <c:pt idx="114">
                  <c:v>164092.29999999999</c:v>
                </c:pt>
                <c:pt idx="115">
                  <c:v>153643.29999999999</c:v>
                </c:pt>
                <c:pt idx="116">
                  <c:v>143484</c:v>
                </c:pt>
                <c:pt idx="117">
                  <c:v>132140.5</c:v>
                </c:pt>
                <c:pt idx="118">
                  <c:v>130528.3</c:v>
                </c:pt>
                <c:pt idx="119">
                  <c:v>132914.9</c:v>
                </c:pt>
                <c:pt idx="120">
                  <c:v>137052.70000000001</c:v>
                </c:pt>
                <c:pt idx="121">
                  <c:v>146505.29999999999</c:v>
                </c:pt>
                <c:pt idx="122">
                  <c:v>160440.6</c:v>
                </c:pt>
                <c:pt idx="123">
                  <c:v>168408.1</c:v>
                </c:pt>
                <c:pt idx="124">
                  <c:v>161586.6</c:v>
                </c:pt>
                <c:pt idx="125">
                  <c:v>152738.20000000001</c:v>
                </c:pt>
                <c:pt idx="126">
                  <c:v>148876.5</c:v>
                </c:pt>
                <c:pt idx="127">
                  <c:v>141952</c:v>
                </c:pt>
                <c:pt idx="128">
                  <c:v>132214.70000000001</c:v>
                </c:pt>
                <c:pt idx="129">
                  <c:v>128365.8</c:v>
                </c:pt>
                <c:pt idx="130">
                  <c:v>117912.1</c:v>
                </c:pt>
                <c:pt idx="131">
                  <c:v>113343.5</c:v>
                </c:pt>
                <c:pt idx="132">
                  <c:v>121727.4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B-468A-8980-8E9E80663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597839"/>
        <c:axId val="174700911"/>
      </c:lineChart>
      <c:dateAx>
        <c:axId val="169597839"/>
        <c:scaling>
          <c:orientation val="minMax"/>
          <c:min val="36526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74700911"/>
        <c:crosses val="autoZero"/>
        <c:auto val="1"/>
        <c:lblOffset val="100"/>
        <c:baseTimeUnit val="months"/>
        <c:majorUnit val="5"/>
        <c:majorTimeUnit val="years"/>
      </c:dateAx>
      <c:valAx>
        <c:axId val="174700911"/>
        <c:scaling>
          <c:orientation val="minMax"/>
          <c:max val="250000"/>
          <c:min val="1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Floor</a:t>
                </a:r>
                <a:r>
                  <a:rPr lang="en-NZ" baseline="0" dirty="0"/>
                  <a:t> area per 1m people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959783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Government operating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'Revenue, Surplus measures'!$U$4</c:f>
              <c:strCache>
                <c:ptCount val="1"/>
                <c:pt idx="0">
                  <c:v>Forecasts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invertIfNegative val="0"/>
          <c:cat>
            <c:numRef>
              <c:f>'Revenue, Surplus measures'!$Q$5:$Q$70</c:f>
              <c:numCache>
                <c:formatCode>mmm\-yy</c:formatCode>
                <c:ptCount val="66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  <c:pt idx="52">
                  <c:v>45444</c:v>
                </c:pt>
                <c:pt idx="53">
                  <c:v>45809</c:v>
                </c:pt>
                <c:pt idx="54">
                  <c:v>46174</c:v>
                </c:pt>
                <c:pt idx="55">
                  <c:v>46539</c:v>
                </c:pt>
                <c:pt idx="56">
                  <c:v>46905</c:v>
                </c:pt>
                <c:pt idx="57">
                  <c:v>47270</c:v>
                </c:pt>
                <c:pt idx="58">
                  <c:v>47635</c:v>
                </c:pt>
                <c:pt idx="59">
                  <c:v>48000</c:v>
                </c:pt>
                <c:pt idx="60">
                  <c:v>48366</c:v>
                </c:pt>
                <c:pt idx="61">
                  <c:v>48731</c:v>
                </c:pt>
                <c:pt idx="62">
                  <c:v>49096</c:v>
                </c:pt>
                <c:pt idx="63">
                  <c:v>49461</c:v>
                </c:pt>
                <c:pt idx="64">
                  <c:v>49827</c:v>
                </c:pt>
                <c:pt idx="65">
                  <c:v>50192</c:v>
                </c:pt>
              </c:numCache>
            </c:numRef>
          </c:cat>
          <c:val>
            <c:numRef>
              <c:f>'Revenue, Surplus measures'!$U$5:$U$70</c:f>
              <c:numCache>
                <c:formatCode>General</c:formatCode>
                <c:ptCount val="66"/>
                <c:pt idx="52" formatCode="0.0%">
                  <c:v>-1.8220720829257318E-2</c:v>
                </c:pt>
                <c:pt idx="53" formatCode="0.0%">
                  <c:v>-8.256842952970956E-3</c:v>
                </c:pt>
                <c:pt idx="54" formatCode="0.0%">
                  <c:v>1.2073681974447273E-3</c:v>
                </c:pt>
                <c:pt idx="55" formatCode="0.0%">
                  <c:v>6.511896535720485E-3</c:v>
                </c:pt>
                <c:pt idx="56" formatCode="0.0%">
                  <c:v>4.2313823613371309E-3</c:v>
                </c:pt>
                <c:pt idx="57" formatCode="0.0%">
                  <c:v>4.5955171352613407E-3</c:v>
                </c:pt>
                <c:pt idx="58" formatCode="0.0%">
                  <c:v>4.278069311682748E-3</c:v>
                </c:pt>
                <c:pt idx="59" formatCode="0.0%">
                  <c:v>3.7481225969759309E-3</c:v>
                </c:pt>
                <c:pt idx="60" formatCode="0.0%">
                  <c:v>2.76184715086797E-3</c:v>
                </c:pt>
                <c:pt idx="61" formatCode="0.0%">
                  <c:v>1.9317505111753814E-3</c:v>
                </c:pt>
                <c:pt idx="62" formatCode="0.0%">
                  <c:v>1.3083166844949251E-3</c:v>
                </c:pt>
                <c:pt idx="63" formatCode="0.0%">
                  <c:v>7.4850859329383132E-4</c:v>
                </c:pt>
                <c:pt idx="64" formatCode="0.0%">
                  <c:v>5.8995699958718818E-4</c:v>
                </c:pt>
                <c:pt idx="65" formatCode="0.0%">
                  <c:v>9.5818350737823818E-5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4-45DB-806D-46524E3E69F5}"/>
            </c:ext>
          </c:extLst>
        </c:ser>
        <c:ser>
          <c:idx val="1"/>
          <c:order val="1"/>
          <c:tx>
            <c:strRef>
              <c:f>'Revenue, Surplus measures'!$V$4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2E96B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'Revenue, Surplus measures'!$Q$5:$Q$70</c:f>
              <c:numCache>
                <c:formatCode>mmm\-yy</c:formatCode>
                <c:ptCount val="66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  <c:pt idx="52">
                  <c:v>45444</c:v>
                </c:pt>
                <c:pt idx="53">
                  <c:v>45809</c:v>
                </c:pt>
                <c:pt idx="54">
                  <c:v>46174</c:v>
                </c:pt>
                <c:pt idx="55">
                  <c:v>46539</c:v>
                </c:pt>
                <c:pt idx="56">
                  <c:v>46905</c:v>
                </c:pt>
                <c:pt idx="57">
                  <c:v>47270</c:v>
                </c:pt>
                <c:pt idx="58">
                  <c:v>47635</c:v>
                </c:pt>
                <c:pt idx="59">
                  <c:v>48000</c:v>
                </c:pt>
                <c:pt idx="60">
                  <c:v>48366</c:v>
                </c:pt>
                <c:pt idx="61">
                  <c:v>48731</c:v>
                </c:pt>
                <c:pt idx="62">
                  <c:v>49096</c:v>
                </c:pt>
                <c:pt idx="63">
                  <c:v>49461</c:v>
                </c:pt>
                <c:pt idx="64">
                  <c:v>49827</c:v>
                </c:pt>
                <c:pt idx="65">
                  <c:v>50192</c:v>
                </c:pt>
              </c:numCache>
            </c:numRef>
          </c:cat>
          <c:val>
            <c:numRef>
              <c:f>'Revenue, Surplus measures'!$V$5:$V$70</c:f>
              <c:numCache>
                <c:formatCode>General</c:formatCode>
                <c:ptCount val="66"/>
                <c:pt idx="4" formatCode="0.0%">
                  <c:v>-1.5435424995654441E-2</c:v>
                </c:pt>
                <c:pt idx="5" formatCode="0.0%">
                  <c:v>8.2736902376180539E-3</c:v>
                </c:pt>
                <c:pt idx="6" formatCode="0.0%">
                  <c:v>9.7019212357182729E-4</c:v>
                </c:pt>
                <c:pt idx="7" formatCode="0.0%">
                  <c:v>-3.9140932060640163E-2</c:v>
                </c:pt>
                <c:pt idx="8" formatCode="0.0%">
                  <c:v>-2.0028229339044142E-2</c:v>
                </c:pt>
                <c:pt idx="9" formatCode="0.0%">
                  <c:v>-3.7889778222444576E-2</c:v>
                </c:pt>
                <c:pt idx="10" formatCode="0.0%">
                  <c:v>-3.5458867300537412E-2</c:v>
                </c:pt>
                <c:pt idx="11" formatCode="0.0%">
                  <c:v>-4.3140070603721652E-2</c:v>
                </c:pt>
                <c:pt idx="12" formatCode="0.0%">
                  <c:v>-6.107159154967385E-2</c:v>
                </c:pt>
                <c:pt idx="19" formatCode="0.0%">
                  <c:v>-3.3685374911111697E-2</c:v>
                </c:pt>
                <c:pt idx="20" formatCode="0.0%">
                  <c:v>-3.2840978474089663E-2</c:v>
                </c:pt>
                <c:pt idx="21" formatCode="0.0%">
                  <c:v>-2.2981985048472701E-2</c:v>
                </c:pt>
                <c:pt idx="22" formatCode="0.0%">
                  <c:v>-6.0102301790281327E-3</c:v>
                </c:pt>
                <c:pt idx="23" formatCode="0.0%">
                  <c:v>2.9779967587909639E-2</c:v>
                </c:pt>
                <c:pt idx="24" formatCode="0.0%">
                  <c:v>3.0018453967603033E-2</c:v>
                </c:pt>
                <c:pt idx="25" formatCode="0.0%">
                  <c:v>1.7632488422866431E-2</c:v>
                </c:pt>
                <c:pt idx="26" formatCode="0.0%">
                  <c:v>2.2376381228649402E-2</c:v>
                </c:pt>
                <c:pt idx="27" formatCode="0.0%">
                  <c:v>1.1826119092714926E-3</c:v>
                </c:pt>
                <c:pt idx="37" formatCode="0.0%">
                  <c:v>-2.0535516473778048E-2</c:v>
                </c:pt>
                <c:pt idx="38" formatCode="0.0%">
                  <c:v>-3.2093796215828876E-2</c:v>
                </c:pt>
                <c:pt idx="39" formatCode="0.0%">
                  <c:v>-8.9354757232508894E-2</c:v>
                </c:pt>
                <c:pt idx="40" formatCode="0.0%">
                  <c:v>-4.2938997811226412E-2</c:v>
                </c:pt>
                <c:pt idx="41" formatCode="0.0%">
                  <c:v>-2.0171277636112709E-2</c:v>
                </c:pt>
                <c:pt idx="42" formatCode="0.0%">
                  <c:v>-1.1832670332176248E-2</c:v>
                </c:pt>
                <c:pt idx="43" formatCode="0.0%">
                  <c:v>1.6897269499204113E-3</c:v>
                </c:pt>
                <c:pt idx="44" formatCode="0.0%">
                  <c:v>7.1020192852211282E-3</c:v>
                </c:pt>
                <c:pt idx="45" formatCode="0.0%">
                  <c:v>1.4812576674833182E-2</c:v>
                </c:pt>
                <c:pt idx="46" formatCode="0.0%">
                  <c:v>1.8880605926203921E-2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34-45DB-806D-46524E3E69F5}"/>
            </c:ext>
          </c:extLst>
        </c:ser>
        <c:ser>
          <c:idx val="2"/>
          <c:order val="2"/>
          <c:tx>
            <c:strRef>
              <c:f>'Revenue, Surplus measures'!$W$4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'Revenue, Surplus measures'!$Q$5:$Q$70</c:f>
              <c:numCache>
                <c:formatCode>mmm\-yy</c:formatCode>
                <c:ptCount val="66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  <c:pt idx="52">
                  <c:v>45444</c:v>
                </c:pt>
                <c:pt idx="53">
                  <c:v>45809</c:v>
                </c:pt>
                <c:pt idx="54">
                  <c:v>46174</c:v>
                </c:pt>
                <c:pt idx="55">
                  <c:v>46539</c:v>
                </c:pt>
                <c:pt idx="56">
                  <c:v>46905</c:v>
                </c:pt>
                <c:pt idx="57">
                  <c:v>47270</c:v>
                </c:pt>
                <c:pt idx="58">
                  <c:v>47635</c:v>
                </c:pt>
                <c:pt idx="59">
                  <c:v>48000</c:v>
                </c:pt>
                <c:pt idx="60">
                  <c:v>48366</c:v>
                </c:pt>
                <c:pt idx="61">
                  <c:v>48731</c:v>
                </c:pt>
                <c:pt idx="62">
                  <c:v>49096</c:v>
                </c:pt>
                <c:pt idx="63">
                  <c:v>49461</c:v>
                </c:pt>
                <c:pt idx="64">
                  <c:v>49827</c:v>
                </c:pt>
                <c:pt idx="65">
                  <c:v>50192</c:v>
                </c:pt>
              </c:numCache>
            </c:numRef>
          </c:cat>
          <c:val>
            <c:numRef>
              <c:f>'Revenue, Surplus measures'!$W$5:$W$70</c:f>
              <c:numCache>
                <c:formatCode>0.0%</c:formatCode>
                <c:ptCount val="66"/>
                <c:pt idx="0">
                  <c:v>1.5336194563662375E-2</c:v>
                </c:pt>
                <c:pt idx="1">
                  <c:v>8.9108910891092484E-4</c:v>
                </c:pt>
                <c:pt idx="2">
                  <c:v>9.3686571947441313E-3</c:v>
                </c:pt>
                <c:pt idx="3">
                  <c:v>4.204645692443363E-3</c:v>
                </c:pt>
                <c:pt idx="13">
                  <c:v>-4.7336899914780801E-2</c:v>
                </c:pt>
                <c:pt idx="14">
                  <c:v>-2.4311691506590953E-2</c:v>
                </c:pt>
                <c:pt idx="15">
                  <c:v>-3.1585940330957844E-2</c:v>
                </c:pt>
                <c:pt idx="16">
                  <c:v>-1.998065413215646E-2</c:v>
                </c:pt>
                <c:pt idx="17">
                  <c:v>-1.3202247191011216E-2</c:v>
                </c:pt>
                <c:pt idx="18">
                  <c:v>-1.2556579157569588E-2</c:v>
                </c:pt>
                <c:pt idx="28">
                  <c:v>5.1747044669944705E-3</c:v>
                </c:pt>
                <c:pt idx="29">
                  <c:v>1.1631768007789797E-2</c:v>
                </c:pt>
                <c:pt idx="30">
                  <c:v>1.9008763114981116E-2</c:v>
                </c:pt>
                <c:pt idx="31">
                  <c:v>3.1833515545250456E-2</c:v>
                </c:pt>
                <c:pt idx="32">
                  <c:v>3.7761575545271653E-2</c:v>
                </c:pt>
                <c:pt idx="33">
                  <c:v>4.5120958761703106E-2</c:v>
                </c:pt>
                <c:pt idx="34">
                  <c:v>4.3084274875851376E-2</c:v>
                </c:pt>
                <c:pt idx="35">
                  <c:v>3.338023275022358E-2</c:v>
                </c:pt>
                <c:pt idx="36">
                  <c:v>2.9816246866041108E-2</c:v>
                </c:pt>
                <c:pt idx="47">
                  <c:v>2.3946980759250485E-2</c:v>
                </c:pt>
                <c:pt idx="48">
                  <c:v>-7.2671514165855072E-2</c:v>
                </c:pt>
                <c:pt idx="49">
                  <c:v>-1.3286326155997785E-2</c:v>
                </c:pt>
                <c:pt idx="50">
                  <c:v>-2.6695572408055777E-2</c:v>
                </c:pt>
                <c:pt idx="51">
                  <c:v>-1.7662257235967208E-2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34-45DB-806D-46524E3E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38933296"/>
        <c:axId val="138930384"/>
      </c:barChart>
      <c:catAx>
        <c:axId val="138933296"/>
        <c:scaling>
          <c:orientation val="minMax"/>
        </c:scaling>
        <c:delete val="0"/>
        <c:axPos val="b"/>
        <c:numFmt formatCode="yyyy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0384"/>
        <c:crosses val="autoZero"/>
        <c:auto val="0"/>
        <c:lblAlgn val="ctr"/>
        <c:lblOffset val="100"/>
        <c:tickLblSkip val="10"/>
        <c:noMultiLvlLbl val="0"/>
      </c:catAx>
      <c:valAx>
        <c:axId val="138930384"/>
        <c:scaling>
          <c:orientation val="minMax"/>
          <c:max val="5.000000000000001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Share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NZ Political Polls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4261232051875"/>
          <c:y val="0.23744007015773083"/>
          <c:w val="0.84843310946425832"/>
          <c:h val="0.6882609441050086"/>
        </c:manualLayout>
      </c:layout>
      <c:lineChart>
        <c:grouping val="standard"/>
        <c:varyColors val="0"/>
        <c:ser>
          <c:idx val="0"/>
          <c:order val="0"/>
          <c:tx>
            <c:strRef>
              <c:f>Sheet2!$R$1</c:f>
              <c:strCache>
                <c:ptCount val="1"/>
                <c:pt idx="0">
                  <c:v>Left bloc (LAB+GRN+TPM)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>
                  <a:alpha val="25000"/>
                </a:srgbClr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Sheet2!$A$2:$A$532</c:f>
              <c:numCache>
                <c:formatCode>d\-mmm\-yy</c:formatCode>
                <c:ptCount val="531"/>
                <c:pt idx="0">
                  <c:v>40923</c:v>
                </c:pt>
                <c:pt idx="1">
                  <c:v>40937</c:v>
                </c:pt>
                <c:pt idx="2">
                  <c:v>40951</c:v>
                </c:pt>
                <c:pt idx="3">
                  <c:v>40958</c:v>
                </c:pt>
                <c:pt idx="4">
                  <c:v>40965</c:v>
                </c:pt>
                <c:pt idx="5">
                  <c:v>40979</c:v>
                </c:pt>
                <c:pt idx="6">
                  <c:v>40996</c:v>
                </c:pt>
                <c:pt idx="7">
                  <c:v>41000</c:v>
                </c:pt>
                <c:pt idx="8">
                  <c:v>41014</c:v>
                </c:pt>
                <c:pt idx="9">
                  <c:v>41021</c:v>
                </c:pt>
                <c:pt idx="10">
                  <c:v>41028</c:v>
                </c:pt>
                <c:pt idx="11">
                  <c:v>41028</c:v>
                </c:pt>
                <c:pt idx="12">
                  <c:v>41042</c:v>
                </c:pt>
                <c:pt idx="13">
                  <c:v>41056</c:v>
                </c:pt>
                <c:pt idx="14">
                  <c:v>41067</c:v>
                </c:pt>
                <c:pt idx="15">
                  <c:v>41070</c:v>
                </c:pt>
                <c:pt idx="16">
                  <c:v>41084</c:v>
                </c:pt>
                <c:pt idx="17">
                  <c:v>41085</c:v>
                </c:pt>
                <c:pt idx="18">
                  <c:v>41090</c:v>
                </c:pt>
                <c:pt idx="19">
                  <c:v>41098</c:v>
                </c:pt>
                <c:pt idx="20">
                  <c:v>41112</c:v>
                </c:pt>
                <c:pt idx="21">
                  <c:v>41113</c:v>
                </c:pt>
                <c:pt idx="22">
                  <c:v>41122</c:v>
                </c:pt>
                <c:pt idx="23">
                  <c:v>41126</c:v>
                </c:pt>
                <c:pt idx="24">
                  <c:v>41126</c:v>
                </c:pt>
                <c:pt idx="25">
                  <c:v>41147</c:v>
                </c:pt>
                <c:pt idx="26">
                  <c:v>41152</c:v>
                </c:pt>
                <c:pt idx="27">
                  <c:v>41161</c:v>
                </c:pt>
                <c:pt idx="28">
                  <c:v>41171</c:v>
                </c:pt>
                <c:pt idx="29">
                  <c:v>41175</c:v>
                </c:pt>
                <c:pt idx="30">
                  <c:v>41189</c:v>
                </c:pt>
                <c:pt idx="31">
                  <c:v>41196</c:v>
                </c:pt>
                <c:pt idx="32">
                  <c:v>41206</c:v>
                </c:pt>
                <c:pt idx="33">
                  <c:v>41213</c:v>
                </c:pt>
                <c:pt idx="34">
                  <c:v>41224</c:v>
                </c:pt>
                <c:pt idx="35">
                  <c:v>41238</c:v>
                </c:pt>
                <c:pt idx="36">
                  <c:v>41241</c:v>
                </c:pt>
                <c:pt idx="37">
                  <c:v>41245</c:v>
                </c:pt>
                <c:pt idx="38">
                  <c:v>41246</c:v>
                </c:pt>
                <c:pt idx="39">
                  <c:v>41252</c:v>
                </c:pt>
                <c:pt idx="40">
                  <c:v>41288</c:v>
                </c:pt>
                <c:pt idx="41">
                  <c:v>41301</c:v>
                </c:pt>
                <c:pt idx="42">
                  <c:v>41315</c:v>
                </c:pt>
                <c:pt idx="43">
                  <c:v>41318</c:v>
                </c:pt>
                <c:pt idx="44">
                  <c:v>41319</c:v>
                </c:pt>
                <c:pt idx="45">
                  <c:v>41329</c:v>
                </c:pt>
                <c:pt idx="46">
                  <c:v>41329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41378</c:v>
                </c:pt>
                <c:pt idx="51">
                  <c:v>41382</c:v>
                </c:pt>
                <c:pt idx="52">
                  <c:v>41382</c:v>
                </c:pt>
                <c:pt idx="53">
                  <c:v>41392</c:v>
                </c:pt>
                <c:pt idx="54">
                  <c:v>41406</c:v>
                </c:pt>
                <c:pt idx="55">
                  <c:v>41416</c:v>
                </c:pt>
                <c:pt idx="56">
                  <c:v>41417</c:v>
                </c:pt>
                <c:pt idx="57">
                  <c:v>41417</c:v>
                </c:pt>
                <c:pt idx="58">
                  <c:v>41420</c:v>
                </c:pt>
                <c:pt idx="59">
                  <c:v>41441</c:v>
                </c:pt>
                <c:pt idx="60">
                  <c:v>41448</c:v>
                </c:pt>
                <c:pt idx="61">
                  <c:v>41455</c:v>
                </c:pt>
                <c:pt idx="62">
                  <c:v>41469</c:v>
                </c:pt>
                <c:pt idx="63">
                  <c:v>41469</c:v>
                </c:pt>
                <c:pt idx="64">
                  <c:v>41483</c:v>
                </c:pt>
                <c:pt idx="65">
                  <c:v>41486</c:v>
                </c:pt>
                <c:pt idx="66">
                  <c:v>41497</c:v>
                </c:pt>
                <c:pt idx="67">
                  <c:v>41501</c:v>
                </c:pt>
                <c:pt idx="68">
                  <c:v>41511</c:v>
                </c:pt>
                <c:pt idx="69">
                  <c:v>41525</c:v>
                </c:pt>
                <c:pt idx="70">
                  <c:v>41535</c:v>
                </c:pt>
                <c:pt idx="71">
                  <c:v>41540</c:v>
                </c:pt>
                <c:pt idx="72">
                  <c:v>41546</c:v>
                </c:pt>
                <c:pt idx="73">
                  <c:v>41560</c:v>
                </c:pt>
                <c:pt idx="74">
                  <c:v>41570</c:v>
                </c:pt>
                <c:pt idx="75">
                  <c:v>41570</c:v>
                </c:pt>
                <c:pt idx="76">
                  <c:v>41574</c:v>
                </c:pt>
                <c:pt idx="77">
                  <c:v>41585</c:v>
                </c:pt>
                <c:pt idx="78">
                  <c:v>41588</c:v>
                </c:pt>
                <c:pt idx="79">
                  <c:v>41602</c:v>
                </c:pt>
                <c:pt idx="80">
                  <c:v>41616</c:v>
                </c:pt>
                <c:pt idx="81">
                  <c:v>41625</c:v>
                </c:pt>
                <c:pt idx="82">
                  <c:v>41658</c:v>
                </c:pt>
                <c:pt idx="83">
                  <c:v>41672</c:v>
                </c:pt>
                <c:pt idx="84">
                  <c:v>41672</c:v>
                </c:pt>
                <c:pt idx="85">
                  <c:v>41680</c:v>
                </c:pt>
                <c:pt idx="86">
                  <c:v>41686</c:v>
                </c:pt>
                <c:pt idx="87">
                  <c:v>41689</c:v>
                </c:pt>
                <c:pt idx="88">
                  <c:v>41700</c:v>
                </c:pt>
                <c:pt idx="89">
                  <c:v>41714</c:v>
                </c:pt>
                <c:pt idx="90">
                  <c:v>41714</c:v>
                </c:pt>
                <c:pt idx="91">
                  <c:v>41724</c:v>
                </c:pt>
                <c:pt idx="92">
                  <c:v>41728</c:v>
                </c:pt>
                <c:pt idx="93">
                  <c:v>41728</c:v>
                </c:pt>
                <c:pt idx="94">
                  <c:v>41743</c:v>
                </c:pt>
                <c:pt idx="95">
                  <c:v>41763</c:v>
                </c:pt>
                <c:pt idx="96">
                  <c:v>41771</c:v>
                </c:pt>
                <c:pt idx="97">
                  <c:v>41777</c:v>
                </c:pt>
                <c:pt idx="98">
                  <c:v>41780</c:v>
                </c:pt>
                <c:pt idx="99">
                  <c:v>41784</c:v>
                </c:pt>
                <c:pt idx="100">
                  <c:v>41791</c:v>
                </c:pt>
                <c:pt idx="101">
                  <c:v>41805</c:v>
                </c:pt>
                <c:pt idx="102">
                  <c:v>41806</c:v>
                </c:pt>
                <c:pt idx="103">
                  <c:v>41807</c:v>
                </c:pt>
                <c:pt idx="104">
                  <c:v>41815</c:v>
                </c:pt>
                <c:pt idx="105">
                  <c:v>41815</c:v>
                </c:pt>
                <c:pt idx="106">
                  <c:v>41819</c:v>
                </c:pt>
                <c:pt idx="107">
                  <c:v>41833</c:v>
                </c:pt>
                <c:pt idx="108">
                  <c:v>41836</c:v>
                </c:pt>
                <c:pt idx="109">
                  <c:v>41837</c:v>
                </c:pt>
                <c:pt idx="110">
                  <c:v>41837</c:v>
                </c:pt>
                <c:pt idx="111">
                  <c:v>41843</c:v>
                </c:pt>
                <c:pt idx="112">
                  <c:v>41847</c:v>
                </c:pt>
                <c:pt idx="113">
                  <c:v>41864</c:v>
                </c:pt>
                <c:pt idx="114">
                  <c:v>41864</c:v>
                </c:pt>
                <c:pt idx="115">
                  <c:v>41864</c:v>
                </c:pt>
                <c:pt idx="116">
                  <c:v>41868</c:v>
                </c:pt>
                <c:pt idx="117">
                  <c:v>41871</c:v>
                </c:pt>
                <c:pt idx="118">
                  <c:v>41876</c:v>
                </c:pt>
                <c:pt idx="119">
                  <c:v>41878</c:v>
                </c:pt>
                <c:pt idx="120">
                  <c:v>41878</c:v>
                </c:pt>
                <c:pt idx="121">
                  <c:v>41878</c:v>
                </c:pt>
                <c:pt idx="122">
                  <c:v>41882</c:v>
                </c:pt>
                <c:pt idx="123">
                  <c:v>41883</c:v>
                </c:pt>
                <c:pt idx="124">
                  <c:v>41885</c:v>
                </c:pt>
                <c:pt idx="125">
                  <c:v>41885</c:v>
                </c:pt>
                <c:pt idx="126">
                  <c:v>41885</c:v>
                </c:pt>
                <c:pt idx="127">
                  <c:v>41890</c:v>
                </c:pt>
                <c:pt idx="128">
                  <c:v>41892</c:v>
                </c:pt>
                <c:pt idx="129">
                  <c:v>41892</c:v>
                </c:pt>
                <c:pt idx="130">
                  <c:v>41892</c:v>
                </c:pt>
                <c:pt idx="131">
                  <c:v>41896</c:v>
                </c:pt>
                <c:pt idx="132">
                  <c:v>41897</c:v>
                </c:pt>
                <c:pt idx="133">
                  <c:v>41899</c:v>
                </c:pt>
                <c:pt idx="134">
                  <c:v>41899</c:v>
                </c:pt>
                <c:pt idx="135">
                  <c:v>41899</c:v>
                </c:pt>
                <c:pt idx="136">
                  <c:v>41902</c:v>
                </c:pt>
                <c:pt idx="137">
                  <c:v>41913</c:v>
                </c:pt>
                <c:pt idx="138">
                  <c:v>41924</c:v>
                </c:pt>
                <c:pt idx="139">
                  <c:v>41944</c:v>
                </c:pt>
                <c:pt idx="140">
                  <c:v>41952</c:v>
                </c:pt>
                <c:pt idx="141">
                  <c:v>41974</c:v>
                </c:pt>
                <c:pt idx="142">
                  <c:v>41980</c:v>
                </c:pt>
                <c:pt idx="143">
                  <c:v>41994</c:v>
                </c:pt>
                <c:pt idx="144">
                  <c:v>42005</c:v>
                </c:pt>
                <c:pt idx="145">
                  <c:v>42022</c:v>
                </c:pt>
                <c:pt idx="146">
                  <c:v>42032</c:v>
                </c:pt>
                <c:pt idx="147">
                  <c:v>42036</c:v>
                </c:pt>
                <c:pt idx="148">
                  <c:v>42050</c:v>
                </c:pt>
                <c:pt idx="149">
                  <c:v>42053</c:v>
                </c:pt>
                <c:pt idx="150">
                  <c:v>42064</c:v>
                </c:pt>
                <c:pt idx="151">
                  <c:v>42078</c:v>
                </c:pt>
                <c:pt idx="152">
                  <c:v>42095</c:v>
                </c:pt>
                <c:pt idx="153">
                  <c:v>42109</c:v>
                </c:pt>
                <c:pt idx="154">
                  <c:v>42113</c:v>
                </c:pt>
                <c:pt idx="155">
                  <c:v>42120</c:v>
                </c:pt>
                <c:pt idx="156">
                  <c:v>42125</c:v>
                </c:pt>
                <c:pt idx="157">
                  <c:v>42141</c:v>
                </c:pt>
                <c:pt idx="158">
                  <c:v>42151</c:v>
                </c:pt>
                <c:pt idx="159">
                  <c:v>42151</c:v>
                </c:pt>
                <c:pt idx="160">
                  <c:v>42156</c:v>
                </c:pt>
                <c:pt idx="161">
                  <c:v>42176</c:v>
                </c:pt>
                <c:pt idx="162">
                  <c:v>42186</c:v>
                </c:pt>
                <c:pt idx="163">
                  <c:v>42197</c:v>
                </c:pt>
                <c:pt idx="164">
                  <c:v>42200</c:v>
                </c:pt>
                <c:pt idx="165">
                  <c:v>42207</c:v>
                </c:pt>
                <c:pt idx="166">
                  <c:v>42217</c:v>
                </c:pt>
                <c:pt idx="167">
                  <c:v>42232</c:v>
                </c:pt>
                <c:pt idx="168">
                  <c:v>42240</c:v>
                </c:pt>
                <c:pt idx="169">
                  <c:v>42248</c:v>
                </c:pt>
                <c:pt idx="170">
                  <c:v>42249</c:v>
                </c:pt>
                <c:pt idx="171">
                  <c:v>42260</c:v>
                </c:pt>
                <c:pt idx="172">
                  <c:v>42263</c:v>
                </c:pt>
                <c:pt idx="173">
                  <c:v>42278</c:v>
                </c:pt>
                <c:pt idx="174">
                  <c:v>42288</c:v>
                </c:pt>
                <c:pt idx="175">
                  <c:v>42291</c:v>
                </c:pt>
                <c:pt idx="176">
                  <c:v>42309</c:v>
                </c:pt>
                <c:pt idx="177">
                  <c:v>42316</c:v>
                </c:pt>
                <c:pt idx="178">
                  <c:v>42325</c:v>
                </c:pt>
                <c:pt idx="179">
                  <c:v>42339</c:v>
                </c:pt>
                <c:pt idx="180">
                  <c:v>42344</c:v>
                </c:pt>
                <c:pt idx="181">
                  <c:v>42352</c:v>
                </c:pt>
                <c:pt idx="182">
                  <c:v>42386</c:v>
                </c:pt>
                <c:pt idx="183">
                  <c:v>42414</c:v>
                </c:pt>
                <c:pt idx="184">
                  <c:v>42417</c:v>
                </c:pt>
                <c:pt idx="185">
                  <c:v>42442</c:v>
                </c:pt>
                <c:pt idx="186">
                  <c:v>42466</c:v>
                </c:pt>
                <c:pt idx="187">
                  <c:v>42477</c:v>
                </c:pt>
                <c:pt idx="188">
                  <c:v>42505</c:v>
                </c:pt>
                <c:pt idx="189">
                  <c:v>42512</c:v>
                </c:pt>
                <c:pt idx="190">
                  <c:v>42523</c:v>
                </c:pt>
                <c:pt idx="191">
                  <c:v>42533</c:v>
                </c:pt>
                <c:pt idx="192">
                  <c:v>42568</c:v>
                </c:pt>
                <c:pt idx="193">
                  <c:v>42585</c:v>
                </c:pt>
                <c:pt idx="194">
                  <c:v>42603</c:v>
                </c:pt>
                <c:pt idx="195">
                  <c:v>42618</c:v>
                </c:pt>
                <c:pt idx="196">
                  <c:v>42620</c:v>
                </c:pt>
                <c:pt idx="197">
                  <c:v>42631</c:v>
                </c:pt>
                <c:pt idx="198">
                  <c:v>42666</c:v>
                </c:pt>
                <c:pt idx="199">
                  <c:v>42694</c:v>
                </c:pt>
                <c:pt idx="200">
                  <c:v>42697</c:v>
                </c:pt>
                <c:pt idx="201">
                  <c:v>42715</c:v>
                </c:pt>
                <c:pt idx="202">
                  <c:v>42736</c:v>
                </c:pt>
                <c:pt idx="203">
                  <c:v>42751</c:v>
                </c:pt>
                <c:pt idx="204">
                  <c:v>42767</c:v>
                </c:pt>
                <c:pt idx="205">
                  <c:v>42778</c:v>
                </c:pt>
                <c:pt idx="206">
                  <c:v>42781</c:v>
                </c:pt>
                <c:pt idx="207">
                  <c:v>42786</c:v>
                </c:pt>
                <c:pt idx="208">
                  <c:v>42795</c:v>
                </c:pt>
                <c:pt idx="209">
                  <c:v>42806</c:v>
                </c:pt>
                <c:pt idx="210">
                  <c:v>42813</c:v>
                </c:pt>
                <c:pt idx="211">
                  <c:v>42814</c:v>
                </c:pt>
                <c:pt idx="212">
                  <c:v>42816</c:v>
                </c:pt>
                <c:pt idx="213">
                  <c:v>42826</c:v>
                </c:pt>
                <c:pt idx="214">
                  <c:v>42841</c:v>
                </c:pt>
                <c:pt idx="215">
                  <c:v>42845</c:v>
                </c:pt>
                <c:pt idx="216">
                  <c:v>42856</c:v>
                </c:pt>
                <c:pt idx="217">
                  <c:v>42869</c:v>
                </c:pt>
                <c:pt idx="218">
                  <c:v>42875</c:v>
                </c:pt>
                <c:pt idx="219">
                  <c:v>42879</c:v>
                </c:pt>
                <c:pt idx="220">
                  <c:v>42886</c:v>
                </c:pt>
                <c:pt idx="221">
                  <c:v>42887</c:v>
                </c:pt>
                <c:pt idx="222">
                  <c:v>42897</c:v>
                </c:pt>
                <c:pt idx="223">
                  <c:v>42898</c:v>
                </c:pt>
                <c:pt idx="224">
                  <c:v>42906</c:v>
                </c:pt>
                <c:pt idx="225">
                  <c:v>42921</c:v>
                </c:pt>
                <c:pt idx="226">
                  <c:v>42925</c:v>
                </c:pt>
                <c:pt idx="227">
                  <c:v>42926</c:v>
                </c:pt>
                <c:pt idx="228">
                  <c:v>42936</c:v>
                </c:pt>
                <c:pt idx="229">
                  <c:v>42943</c:v>
                </c:pt>
                <c:pt idx="230">
                  <c:v>42944</c:v>
                </c:pt>
                <c:pt idx="231">
                  <c:v>42949</c:v>
                </c:pt>
                <c:pt idx="232">
                  <c:v>42955</c:v>
                </c:pt>
                <c:pt idx="233">
                  <c:v>42955</c:v>
                </c:pt>
                <c:pt idx="234">
                  <c:v>42960</c:v>
                </c:pt>
                <c:pt idx="235">
                  <c:v>42963</c:v>
                </c:pt>
                <c:pt idx="236">
                  <c:v>42963</c:v>
                </c:pt>
                <c:pt idx="237">
                  <c:v>42977</c:v>
                </c:pt>
                <c:pt idx="238">
                  <c:v>42977</c:v>
                </c:pt>
                <c:pt idx="239">
                  <c:v>42983</c:v>
                </c:pt>
                <c:pt idx="240">
                  <c:v>42984</c:v>
                </c:pt>
                <c:pt idx="241">
                  <c:v>42984</c:v>
                </c:pt>
                <c:pt idx="242">
                  <c:v>42988</c:v>
                </c:pt>
                <c:pt idx="243">
                  <c:v>42989</c:v>
                </c:pt>
                <c:pt idx="244">
                  <c:v>42991</c:v>
                </c:pt>
                <c:pt idx="245">
                  <c:v>42997</c:v>
                </c:pt>
                <c:pt idx="246">
                  <c:v>42998</c:v>
                </c:pt>
                <c:pt idx="247">
                  <c:v>42998</c:v>
                </c:pt>
                <c:pt idx="248">
                  <c:v>43001</c:v>
                </c:pt>
                <c:pt idx="249">
                  <c:v>43023</c:v>
                </c:pt>
                <c:pt idx="250">
                  <c:v>43051</c:v>
                </c:pt>
                <c:pt idx="251">
                  <c:v>43074</c:v>
                </c:pt>
                <c:pt idx="252">
                  <c:v>43079</c:v>
                </c:pt>
                <c:pt idx="253">
                  <c:v>43128</c:v>
                </c:pt>
                <c:pt idx="254">
                  <c:v>43128</c:v>
                </c:pt>
                <c:pt idx="255">
                  <c:v>43145</c:v>
                </c:pt>
                <c:pt idx="256">
                  <c:v>43201</c:v>
                </c:pt>
                <c:pt idx="257">
                  <c:v>43243</c:v>
                </c:pt>
                <c:pt idx="258">
                  <c:v>43244</c:v>
                </c:pt>
                <c:pt idx="259">
                  <c:v>43313</c:v>
                </c:pt>
                <c:pt idx="260">
                  <c:v>43392</c:v>
                </c:pt>
                <c:pt idx="261">
                  <c:v>43413</c:v>
                </c:pt>
                <c:pt idx="262">
                  <c:v>43432</c:v>
                </c:pt>
                <c:pt idx="263">
                  <c:v>43498</c:v>
                </c:pt>
                <c:pt idx="264">
                  <c:v>43509</c:v>
                </c:pt>
                <c:pt idx="265">
                  <c:v>43547</c:v>
                </c:pt>
                <c:pt idx="266">
                  <c:v>43565</c:v>
                </c:pt>
                <c:pt idx="267">
                  <c:v>43623</c:v>
                </c:pt>
                <c:pt idx="268">
                  <c:v>43624</c:v>
                </c:pt>
                <c:pt idx="269">
                  <c:v>43669</c:v>
                </c:pt>
                <c:pt idx="270">
                  <c:v>43670</c:v>
                </c:pt>
                <c:pt idx="271">
                  <c:v>43747</c:v>
                </c:pt>
                <c:pt idx="272">
                  <c:v>43747</c:v>
                </c:pt>
                <c:pt idx="273">
                  <c:v>43780</c:v>
                </c:pt>
                <c:pt idx="274">
                  <c:v>43796</c:v>
                </c:pt>
                <c:pt idx="275">
                  <c:v>43831</c:v>
                </c:pt>
                <c:pt idx="276">
                  <c:v>43862</c:v>
                </c:pt>
                <c:pt idx="277">
                  <c:v>43862</c:v>
                </c:pt>
                <c:pt idx="278">
                  <c:v>43863</c:v>
                </c:pt>
                <c:pt idx="279">
                  <c:v>43873</c:v>
                </c:pt>
                <c:pt idx="280">
                  <c:v>43878</c:v>
                </c:pt>
                <c:pt idx="281">
                  <c:v>43891</c:v>
                </c:pt>
                <c:pt idx="282">
                  <c:v>43922</c:v>
                </c:pt>
                <c:pt idx="283">
                  <c:v>43929</c:v>
                </c:pt>
                <c:pt idx="284">
                  <c:v>43935</c:v>
                </c:pt>
                <c:pt idx="285">
                  <c:v>43948</c:v>
                </c:pt>
                <c:pt idx="286">
                  <c:v>43967</c:v>
                </c:pt>
                <c:pt idx="287">
                  <c:v>43971</c:v>
                </c:pt>
                <c:pt idx="288">
                  <c:v>43975</c:v>
                </c:pt>
                <c:pt idx="289">
                  <c:v>43983</c:v>
                </c:pt>
                <c:pt idx="290">
                  <c:v>43983</c:v>
                </c:pt>
                <c:pt idx="291">
                  <c:v>44006</c:v>
                </c:pt>
                <c:pt idx="292">
                  <c:v>44012</c:v>
                </c:pt>
                <c:pt idx="293">
                  <c:v>44013</c:v>
                </c:pt>
                <c:pt idx="294">
                  <c:v>44036</c:v>
                </c:pt>
                <c:pt idx="295">
                  <c:v>44040</c:v>
                </c:pt>
                <c:pt idx="296">
                  <c:v>44041</c:v>
                </c:pt>
                <c:pt idx="297">
                  <c:v>44044</c:v>
                </c:pt>
                <c:pt idx="298">
                  <c:v>44055</c:v>
                </c:pt>
                <c:pt idx="299">
                  <c:v>44075</c:v>
                </c:pt>
                <c:pt idx="300">
                  <c:v>44076</c:v>
                </c:pt>
                <c:pt idx="301">
                  <c:v>44095</c:v>
                </c:pt>
                <c:pt idx="302">
                  <c:v>44097</c:v>
                </c:pt>
                <c:pt idx="303">
                  <c:v>44101</c:v>
                </c:pt>
                <c:pt idx="304">
                  <c:v>44111</c:v>
                </c:pt>
                <c:pt idx="305">
                  <c:v>44117</c:v>
                </c:pt>
                <c:pt idx="306">
                  <c:v>44118</c:v>
                </c:pt>
                <c:pt idx="307">
                  <c:v>44119</c:v>
                </c:pt>
                <c:pt idx="308">
                  <c:v>44157</c:v>
                </c:pt>
                <c:pt idx="309">
                  <c:v>44167</c:v>
                </c:pt>
                <c:pt idx="310">
                  <c:v>44178</c:v>
                </c:pt>
                <c:pt idx="311">
                  <c:v>44220</c:v>
                </c:pt>
                <c:pt idx="312">
                  <c:v>44248</c:v>
                </c:pt>
                <c:pt idx="313">
                  <c:v>44268</c:v>
                </c:pt>
                <c:pt idx="314">
                  <c:v>44283</c:v>
                </c:pt>
                <c:pt idx="315">
                  <c:v>44311</c:v>
                </c:pt>
                <c:pt idx="316">
                  <c:v>44329</c:v>
                </c:pt>
                <c:pt idx="317">
                  <c:v>44339</c:v>
                </c:pt>
                <c:pt idx="318">
                  <c:v>44342</c:v>
                </c:pt>
                <c:pt idx="319">
                  <c:v>44374</c:v>
                </c:pt>
                <c:pt idx="320">
                  <c:v>44378</c:v>
                </c:pt>
                <c:pt idx="321">
                  <c:v>44402</c:v>
                </c:pt>
                <c:pt idx="322">
                  <c:v>44406</c:v>
                </c:pt>
                <c:pt idx="323">
                  <c:v>44409</c:v>
                </c:pt>
                <c:pt idx="324">
                  <c:v>44430</c:v>
                </c:pt>
                <c:pt idx="325">
                  <c:v>44445</c:v>
                </c:pt>
                <c:pt idx="326">
                  <c:v>44448</c:v>
                </c:pt>
                <c:pt idx="327">
                  <c:v>44465</c:v>
                </c:pt>
                <c:pt idx="328">
                  <c:v>44465</c:v>
                </c:pt>
                <c:pt idx="329">
                  <c:v>44474</c:v>
                </c:pt>
                <c:pt idx="330">
                  <c:v>44480</c:v>
                </c:pt>
                <c:pt idx="331">
                  <c:v>44493</c:v>
                </c:pt>
                <c:pt idx="332">
                  <c:v>44503</c:v>
                </c:pt>
                <c:pt idx="333">
                  <c:v>44508</c:v>
                </c:pt>
                <c:pt idx="334">
                  <c:v>44510</c:v>
                </c:pt>
                <c:pt idx="335">
                  <c:v>44517</c:v>
                </c:pt>
                <c:pt idx="336">
                  <c:v>44521</c:v>
                </c:pt>
                <c:pt idx="337">
                  <c:v>44538</c:v>
                </c:pt>
                <c:pt idx="338">
                  <c:v>44549</c:v>
                </c:pt>
                <c:pt idx="339">
                  <c:v>44578</c:v>
                </c:pt>
                <c:pt idx="340">
                  <c:v>44587</c:v>
                </c:pt>
                <c:pt idx="341">
                  <c:v>44591</c:v>
                </c:pt>
                <c:pt idx="342">
                  <c:v>44596</c:v>
                </c:pt>
                <c:pt idx="343">
                  <c:v>44602</c:v>
                </c:pt>
                <c:pt idx="344">
                  <c:v>44619</c:v>
                </c:pt>
                <c:pt idx="345">
                  <c:v>44628</c:v>
                </c:pt>
                <c:pt idx="346">
                  <c:v>44635</c:v>
                </c:pt>
                <c:pt idx="347">
                  <c:v>44647</c:v>
                </c:pt>
                <c:pt idx="348">
                  <c:v>44664</c:v>
                </c:pt>
                <c:pt idx="349">
                  <c:v>44675</c:v>
                </c:pt>
                <c:pt idx="350">
                  <c:v>44678</c:v>
                </c:pt>
                <c:pt idx="351">
                  <c:v>44692</c:v>
                </c:pt>
                <c:pt idx="352">
                  <c:v>44706</c:v>
                </c:pt>
                <c:pt idx="353">
                  <c:v>44710</c:v>
                </c:pt>
                <c:pt idx="354">
                  <c:v>44722</c:v>
                </c:pt>
                <c:pt idx="355">
                  <c:v>44724</c:v>
                </c:pt>
                <c:pt idx="356">
                  <c:v>44738</c:v>
                </c:pt>
                <c:pt idx="357">
                  <c:v>44752</c:v>
                </c:pt>
                <c:pt idx="358">
                  <c:v>44757</c:v>
                </c:pt>
                <c:pt idx="359">
                  <c:v>44775</c:v>
                </c:pt>
                <c:pt idx="360">
                  <c:v>44776</c:v>
                </c:pt>
                <c:pt idx="361">
                  <c:v>44781</c:v>
                </c:pt>
                <c:pt idx="362">
                  <c:v>44784</c:v>
                </c:pt>
                <c:pt idx="363">
                  <c:v>44788</c:v>
                </c:pt>
                <c:pt idx="364">
                  <c:v>44803</c:v>
                </c:pt>
                <c:pt idx="365">
                  <c:v>44816</c:v>
                </c:pt>
                <c:pt idx="366">
                  <c:v>44831</c:v>
                </c:pt>
                <c:pt idx="367">
                  <c:v>44844</c:v>
                </c:pt>
                <c:pt idx="368">
                  <c:v>44859</c:v>
                </c:pt>
                <c:pt idx="369">
                  <c:v>44868</c:v>
                </c:pt>
                <c:pt idx="370">
                  <c:v>44870</c:v>
                </c:pt>
                <c:pt idx="371">
                  <c:v>44873</c:v>
                </c:pt>
                <c:pt idx="372" formatCode="m/d/yyyy">
                  <c:v>44891</c:v>
                </c:pt>
                <c:pt idx="373" formatCode="m/d/yyyy">
                  <c:v>44896</c:v>
                </c:pt>
                <c:pt idx="374" formatCode="d\-mmm">
                  <c:v>44900</c:v>
                </c:pt>
                <c:pt idx="375" formatCode="d\-mmm">
                  <c:v>44941</c:v>
                </c:pt>
                <c:pt idx="376" formatCode="d\-mmm">
                  <c:v>44949</c:v>
                </c:pt>
                <c:pt idx="377" formatCode="d\-mmm">
                  <c:v>44953</c:v>
                </c:pt>
                <c:pt idx="378">
                  <c:v>44955</c:v>
                </c:pt>
                <c:pt idx="379">
                  <c:v>44957</c:v>
                </c:pt>
                <c:pt idx="380">
                  <c:v>44966</c:v>
                </c:pt>
                <c:pt idx="381">
                  <c:v>44985</c:v>
                </c:pt>
                <c:pt idx="382">
                  <c:v>44992</c:v>
                </c:pt>
                <c:pt idx="383">
                  <c:v>44993</c:v>
                </c:pt>
                <c:pt idx="384">
                  <c:v>45000</c:v>
                </c:pt>
                <c:pt idx="385">
                  <c:v>45007</c:v>
                </c:pt>
                <c:pt idx="386">
                  <c:v>45021</c:v>
                </c:pt>
                <c:pt idx="387">
                  <c:v>45028</c:v>
                </c:pt>
                <c:pt idx="388">
                  <c:v>45049</c:v>
                </c:pt>
                <c:pt idx="389">
                  <c:v>45056</c:v>
                </c:pt>
                <c:pt idx="390">
                  <c:v>45063</c:v>
                </c:pt>
                <c:pt idx="391">
                  <c:v>45070</c:v>
                </c:pt>
                <c:pt idx="392">
                  <c:v>45077</c:v>
                </c:pt>
                <c:pt idx="393">
                  <c:v>45084</c:v>
                </c:pt>
                <c:pt idx="394">
                  <c:v>45085</c:v>
                </c:pt>
                <c:pt idx="395">
                  <c:v>45092</c:v>
                </c:pt>
                <c:pt idx="396">
                  <c:v>45099</c:v>
                </c:pt>
                <c:pt idx="397">
                  <c:v>45106</c:v>
                </c:pt>
                <c:pt idx="398">
                  <c:v>45113</c:v>
                </c:pt>
                <c:pt idx="399">
                  <c:v>45120</c:v>
                </c:pt>
                <c:pt idx="400">
                  <c:v>45127</c:v>
                </c:pt>
                <c:pt idx="401">
                  <c:v>45134</c:v>
                </c:pt>
                <c:pt idx="402">
                  <c:v>45141</c:v>
                </c:pt>
                <c:pt idx="403">
                  <c:v>45145</c:v>
                </c:pt>
                <c:pt idx="404">
                  <c:v>45146</c:v>
                </c:pt>
                <c:pt idx="405">
                  <c:v>45153</c:v>
                </c:pt>
                <c:pt idx="406">
                  <c:v>45163</c:v>
                </c:pt>
                <c:pt idx="407">
                  <c:v>45165</c:v>
                </c:pt>
                <c:pt idx="408">
                  <c:v>45167</c:v>
                </c:pt>
                <c:pt idx="409">
                  <c:v>45168</c:v>
                </c:pt>
                <c:pt idx="410">
                  <c:v>45175</c:v>
                </c:pt>
                <c:pt idx="411">
                  <c:v>45178</c:v>
                </c:pt>
                <c:pt idx="412">
                  <c:v>45181</c:v>
                </c:pt>
                <c:pt idx="413">
                  <c:v>45188</c:v>
                </c:pt>
                <c:pt idx="414">
                  <c:v>45192</c:v>
                </c:pt>
                <c:pt idx="415">
                  <c:v>45195</c:v>
                </c:pt>
                <c:pt idx="416">
                  <c:v>45197</c:v>
                </c:pt>
                <c:pt idx="417">
                  <c:v>45202</c:v>
                </c:pt>
                <c:pt idx="418">
                  <c:v>45203</c:v>
                </c:pt>
                <c:pt idx="419">
                  <c:v>45206</c:v>
                </c:pt>
                <c:pt idx="420">
                  <c:v>45207</c:v>
                </c:pt>
                <c:pt idx="421">
                  <c:v>45208</c:v>
                </c:pt>
                <c:pt idx="422">
                  <c:v>45209</c:v>
                </c:pt>
                <c:pt idx="423">
                  <c:v>45213</c:v>
                </c:pt>
                <c:pt idx="424">
                  <c:v>45236</c:v>
                </c:pt>
                <c:pt idx="425">
                  <c:v>45256</c:v>
                </c:pt>
                <c:pt idx="426">
                  <c:v>45265</c:v>
                </c:pt>
                <c:pt idx="427">
                  <c:v>45277</c:v>
                </c:pt>
                <c:pt idx="428">
                  <c:v>45301</c:v>
                </c:pt>
                <c:pt idx="429">
                  <c:v>45319</c:v>
                </c:pt>
                <c:pt idx="430">
                  <c:v>45329</c:v>
                </c:pt>
                <c:pt idx="431">
                  <c:v>45332</c:v>
                </c:pt>
                <c:pt idx="432">
                  <c:v>45336</c:v>
                </c:pt>
                <c:pt idx="433">
                  <c:v>45347</c:v>
                </c:pt>
                <c:pt idx="434">
                  <c:v>45356</c:v>
                </c:pt>
                <c:pt idx="435">
                  <c:v>45361</c:v>
                </c:pt>
                <c:pt idx="436">
                  <c:v>45375</c:v>
                </c:pt>
                <c:pt idx="437">
                  <c:v>45386</c:v>
                </c:pt>
                <c:pt idx="438">
                  <c:v>45403</c:v>
                </c:pt>
                <c:pt idx="439">
                  <c:v>45406</c:v>
                </c:pt>
                <c:pt idx="440">
                  <c:v>45412</c:v>
                </c:pt>
                <c:pt idx="441">
                  <c:v>45419</c:v>
                </c:pt>
                <c:pt idx="442">
                  <c:v>45426</c:v>
                </c:pt>
                <c:pt idx="443">
                  <c:v>45433</c:v>
                </c:pt>
                <c:pt idx="444">
                  <c:v>45440</c:v>
                </c:pt>
                <c:pt idx="445">
                  <c:v>45447</c:v>
                </c:pt>
                <c:pt idx="446">
                  <c:v>45454</c:v>
                </c:pt>
                <c:pt idx="447">
                  <c:v>45461</c:v>
                </c:pt>
                <c:pt idx="448">
                  <c:v>45468</c:v>
                </c:pt>
                <c:pt idx="449">
                  <c:v>45475</c:v>
                </c:pt>
                <c:pt idx="450">
                  <c:v>45482</c:v>
                </c:pt>
                <c:pt idx="451">
                  <c:v>45489</c:v>
                </c:pt>
                <c:pt idx="452">
                  <c:v>45496</c:v>
                </c:pt>
                <c:pt idx="453">
                  <c:v>45503</c:v>
                </c:pt>
                <c:pt idx="454">
                  <c:v>45510</c:v>
                </c:pt>
                <c:pt idx="455">
                  <c:v>45517</c:v>
                </c:pt>
                <c:pt idx="456">
                  <c:v>45524</c:v>
                </c:pt>
                <c:pt idx="457">
                  <c:v>45531</c:v>
                </c:pt>
                <c:pt idx="458">
                  <c:v>45538</c:v>
                </c:pt>
                <c:pt idx="459">
                  <c:v>45545</c:v>
                </c:pt>
                <c:pt idx="460">
                  <c:v>45552</c:v>
                </c:pt>
                <c:pt idx="461">
                  <c:v>45559</c:v>
                </c:pt>
                <c:pt idx="462">
                  <c:v>45566</c:v>
                </c:pt>
                <c:pt idx="463">
                  <c:v>45573</c:v>
                </c:pt>
                <c:pt idx="464">
                  <c:v>45580</c:v>
                </c:pt>
                <c:pt idx="465">
                  <c:v>45587</c:v>
                </c:pt>
                <c:pt idx="466">
                  <c:v>45594</c:v>
                </c:pt>
                <c:pt idx="467">
                  <c:v>45601</c:v>
                </c:pt>
                <c:pt idx="468">
                  <c:v>45608</c:v>
                </c:pt>
                <c:pt idx="469">
                  <c:v>45615</c:v>
                </c:pt>
                <c:pt idx="470">
                  <c:v>45622</c:v>
                </c:pt>
                <c:pt idx="471">
                  <c:v>45629</c:v>
                </c:pt>
                <c:pt idx="472">
                  <c:v>45636</c:v>
                </c:pt>
                <c:pt idx="473">
                  <c:v>45643</c:v>
                </c:pt>
                <c:pt idx="474">
                  <c:v>45650</c:v>
                </c:pt>
                <c:pt idx="475">
                  <c:v>45657</c:v>
                </c:pt>
                <c:pt idx="476">
                  <c:v>45664</c:v>
                </c:pt>
                <c:pt idx="477">
                  <c:v>45671</c:v>
                </c:pt>
                <c:pt idx="478">
                  <c:v>45678</c:v>
                </c:pt>
                <c:pt idx="479">
                  <c:v>45685</c:v>
                </c:pt>
                <c:pt idx="480">
                  <c:v>45692</c:v>
                </c:pt>
                <c:pt idx="481">
                  <c:v>45699</c:v>
                </c:pt>
                <c:pt idx="482">
                  <c:v>45706</c:v>
                </c:pt>
                <c:pt idx="483">
                  <c:v>45713</c:v>
                </c:pt>
                <c:pt idx="484">
                  <c:v>45720</c:v>
                </c:pt>
                <c:pt idx="485">
                  <c:v>45727</c:v>
                </c:pt>
                <c:pt idx="486">
                  <c:v>45734</c:v>
                </c:pt>
                <c:pt idx="487">
                  <c:v>45741</c:v>
                </c:pt>
                <c:pt idx="488">
                  <c:v>45748</c:v>
                </c:pt>
                <c:pt idx="489">
                  <c:v>45755</c:v>
                </c:pt>
                <c:pt idx="490">
                  <c:v>45762</c:v>
                </c:pt>
                <c:pt idx="491">
                  <c:v>45769</c:v>
                </c:pt>
                <c:pt idx="492">
                  <c:v>45776</c:v>
                </c:pt>
                <c:pt idx="493">
                  <c:v>45783</c:v>
                </c:pt>
                <c:pt idx="494">
                  <c:v>45790</c:v>
                </c:pt>
                <c:pt idx="495">
                  <c:v>45797</c:v>
                </c:pt>
                <c:pt idx="496">
                  <c:v>45804</c:v>
                </c:pt>
                <c:pt idx="497">
                  <c:v>45811</c:v>
                </c:pt>
                <c:pt idx="498">
                  <c:v>45818</c:v>
                </c:pt>
                <c:pt idx="499">
                  <c:v>45825</c:v>
                </c:pt>
                <c:pt idx="500">
                  <c:v>45832</c:v>
                </c:pt>
                <c:pt idx="501">
                  <c:v>45839</c:v>
                </c:pt>
                <c:pt idx="502">
                  <c:v>45846</c:v>
                </c:pt>
                <c:pt idx="503">
                  <c:v>45853</c:v>
                </c:pt>
                <c:pt idx="504">
                  <c:v>45860</c:v>
                </c:pt>
                <c:pt idx="505">
                  <c:v>45867</c:v>
                </c:pt>
                <c:pt idx="506">
                  <c:v>45874</c:v>
                </c:pt>
                <c:pt idx="507">
                  <c:v>45881</c:v>
                </c:pt>
                <c:pt idx="508">
                  <c:v>45888</c:v>
                </c:pt>
                <c:pt idx="509">
                  <c:v>45895</c:v>
                </c:pt>
                <c:pt idx="510">
                  <c:v>45902</c:v>
                </c:pt>
                <c:pt idx="511">
                  <c:v>45909</c:v>
                </c:pt>
                <c:pt idx="512">
                  <c:v>45916</c:v>
                </c:pt>
                <c:pt idx="513">
                  <c:v>45923</c:v>
                </c:pt>
                <c:pt idx="514">
                  <c:v>45930</c:v>
                </c:pt>
                <c:pt idx="515">
                  <c:v>45937</c:v>
                </c:pt>
                <c:pt idx="516">
                  <c:v>45944</c:v>
                </c:pt>
                <c:pt idx="517">
                  <c:v>45951</c:v>
                </c:pt>
                <c:pt idx="518">
                  <c:v>45958</c:v>
                </c:pt>
                <c:pt idx="519">
                  <c:v>45965</c:v>
                </c:pt>
                <c:pt idx="520">
                  <c:v>45972</c:v>
                </c:pt>
                <c:pt idx="521">
                  <c:v>45979</c:v>
                </c:pt>
                <c:pt idx="522">
                  <c:v>45986</c:v>
                </c:pt>
                <c:pt idx="523">
                  <c:v>45993</c:v>
                </c:pt>
                <c:pt idx="524">
                  <c:v>46000</c:v>
                </c:pt>
                <c:pt idx="525">
                  <c:v>46007</c:v>
                </c:pt>
                <c:pt idx="526">
                  <c:v>46014</c:v>
                </c:pt>
                <c:pt idx="527">
                  <c:v>46021</c:v>
                </c:pt>
                <c:pt idx="528">
                  <c:v>46028</c:v>
                </c:pt>
                <c:pt idx="529">
                  <c:v>46035</c:v>
                </c:pt>
                <c:pt idx="530">
                  <c:v>46042</c:v>
                </c:pt>
              </c:numCache>
            </c:numRef>
          </c:cat>
          <c:val>
            <c:numRef>
              <c:f>Sheet2!$R$2:$R$532</c:f>
              <c:numCache>
                <c:formatCode>0</c:formatCode>
                <c:ptCount val="531"/>
                <c:pt idx="0">
                  <c:v>44.61538461538462</c:v>
                </c:pt>
                <c:pt idx="1">
                  <c:v>46.192893401015226</c:v>
                </c:pt>
                <c:pt idx="2">
                  <c:v>44.897959183673471</c:v>
                </c:pt>
                <c:pt idx="3">
                  <c:v>44.715447154471541</c:v>
                </c:pt>
                <c:pt idx="4">
                  <c:v>46.700507614213201</c:v>
                </c:pt>
                <c:pt idx="5">
                  <c:v>44.162436548223347</c:v>
                </c:pt>
                <c:pt idx="6">
                  <c:v>41.692150866462789</c:v>
                </c:pt>
                <c:pt idx="7">
                  <c:v>49.246231155778894</c:v>
                </c:pt>
                <c:pt idx="8">
                  <c:v>41.116751269035532</c:v>
                </c:pt>
                <c:pt idx="9">
                  <c:v>45.372233400402429</c:v>
                </c:pt>
                <c:pt idx="10">
                  <c:v>45.883534136546182</c:v>
                </c:pt>
                <c:pt idx="11">
                  <c:v>45.685279187817258</c:v>
                </c:pt>
                <c:pt idx="12">
                  <c:v>47.179487179487175</c:v>
                </c:pt>
                <c:pt idx="13">
                  <c:v>47.179487179487175</c:v>
                </c:pt>
                <c:pt idx="14">
                  <c:v>45.91836734693878</c:v>
                </c:pt>
                <c:pt idx="15">
                  <c:v>49.246231155778894</c:v>
                </c:pt>
                <c:pt idx="16">
                  <c:v>46.192893401015226</c:v>
                </c:pt>
                <c:pt idx="17">
                  <c:v>44.623115577889443</c:v>
                </c:pt>
                <c:pt idx="18">
                  <c:v>47.489959839357418</c:v>
                </c:pt>
                <c:pt idx="19">
                  <c:v>47.448979591836739</c:v>
                </c:pt>
                <c:pt idx="20">
                  <c:v>42</c:v>
                </c:pt>
                <c:pt idx="21">
                  <c:v>48.016276703967456</c:v>
                </c:pt>
                <c:pt idx="22">
                  <c:v>46.909827760891588</c:v>
                </c:pt>
                <c:pt idx="23">
                  <c:v>43.951612903225808</c:v>
                </c:pt>
                <c:pt idx="24">
                  <c:v>48.241206030150749</c:v>
                </c:pt>
                <c:pt idx="25">
                  <c:v>49</c:v>
                </c:pt>
                <c:pt idx="26">
                  <c:v>44.288577154308619</c:v>
                </c:pt>
                <c:pt idx="27">
                  <c:v>46.231155778894475</c:v>
                </c:pt>
                <c:pt idx="28">
                  <c:v>49.244712990936556</c:v>
                </c:pt>
                <c:pt idx="29">
                  <c:v>47.236180904522612</c:v>
                </c:pt>
                <c:pt idx="30">
                  <c:v>48.743718592964825</c:v>
                </c:pt>
                <c:pt idx="31">
                  <c:v>45.417925478348451</c:v>
                </c:pt>
                <c:pt idx="32">
                  <c:v>45.7286432160804</c:v>
                </c:pt>
                <c:pt idx="33">
                  <c:v>46.71385237613751</c:v>
                </c:pt>
                <c:pt idx="34">
                  <c:v>45.454545454545453</c:v>
                </c:pt>
                <c:pt idx="35">
                  <c:v>46</c:v>
                </c:pt>
                <c:pt idx="36">
                  <c:v>49.191919191919204</c:v>
                </c:pt>
                <c:pt idx="37">
                  <c:v>49.341438703140831</c:v>
                </c:pt>
                <c:pt idx="38">
                  <c:v>46.951219512195117</c:v>
                </c:pt>
                <c:pt idx="39">
                  <c:v>46.231155778894475</c:v>
                </c:pt>
                <c:pt idx="40">
                  <c:v>45.7286432160804</c:v>
                </c:pt>
                <c:pt idx="41">
                  <c:v>46.733668341708544</c:v>
                </c:pt>
                <c:pt idx="42">
                  <c:v>48.743718592964825</c:v>
                </c:pt>
                <c:pt idx="43">
                  <c:v>45.180722891566262</c:v>
                </c:pt>
                <c:pt idx="44">
                  <c:v>48.542713567839201</c:v>
                </c:pt>
                <c:pt idx="45">
                  <c:v>43.975903614457835</c:v>
                </c:pt>
                <c:pt idx="46">
                  <c:v>45.7286432160804</c:v>
                </c:pt>
                <c:pt idx="47">
                  <c:v>48.241206030150749</c:v>
                </c:pt>
                <c:pt idx="48">
                  <c:v>46.780684104627774</c:v>
                </c:pt>
                <c:pt idx="49">
                  <c:v>50</c:v>
                </c:pt>
                <c:pt idx="50">
                  <c:v>51.256281407035175</c:v>
                </c:pt>
                <c:pt idx="51">
                  <c:v>42.95774647887324</c:v>
                </c:pt>
                <c:pt idx="52">
                  <c:v>50.705645161290327</c:v>
                </c:pt>
                <c:pt idx="53">
                  <c:v>44.444444444444443</c:v>
                </c:pt>
                <c:pt idx="54">
                  <c:v>46.231155778894475</c:v>
                </c:pt>
                <c:pt idx="55">
                  <c:v>43.386773547094187</c:v>
                </c:pt>
                <c:pt idx="56">
                  <c:v>47.874493927125506</c:v>
                </c:pt>
                <c:pt idx="57">
                  <c:v>45.105953582240168</c:v>
                </c:pt>
                <c:pt idx="58">
                  <c:v>50</c:v>
                </c:pt>
                <c:pt idx="59">
                  <c:v>46.5</c:v>
                </c:pt>
                <c:pt idx="60">
                  <c:v>43.373493975903621</c:v>
                </c:pt>
                <c:pt idx="61">
                  <c:v>46.464646464646464</c:v>
                </c:pt>
                <c:pt idx="62">
                  <c:v>44.723618090452263</c:v>
                </c:pt>
                <c:pt idx="63">
                  <c:v>44.824120603015075</c:v>
                </c:pt>
                <c:pt idx="64">
                  <c:v>40.909090909090914</c:v>
                </c:pt>
                <c:pt idx="65">
                  <c:v>48.795180722891565</c:v>
                </c:pt>
                <c:pt idx="66">
                  <c:v>50.505050505050505</c:v>
                </c:pt>
                <c:pt idx="67">
                  <c:v>45.769622833843023</c:v>
                </c:pt>
                <c:pt idx="68">
                  <c:v>47.738693467336688</c:v>
                </c:pt>
                <c:pt idx="69">
                  <c:v>48.743718592964825</c:v>
                </c:pt>
                <c:pt idx="70">
                  <c:v>47.681451612903231</c:v>
                </c:pt>
                <c:pt idx="71">
                  <c:v>49.949849548645936</c:v>
                </c:pt>
                <c:pt idx="72">
                  <c:v>49.748743718592962</c:v>
                </c:pt>
                <c:pt idx="73">
                  <c:v>51.515151515151516</c:v>
                </c:pt>
                <c:pt idx="74">
                  <c:v>45.408678102926331</c:v>
                </c:pt>
                <c:pt idx="75">
                  <c:v>48.496993987975948</c:v>
                </c:pt>
                <c:pt idx="76">
                  <c:v>48.484848484848484</c:v>
                </c:pt>
                <c:pt idx="77">
                  <c:v>44.108761329305139</c:v>
                </c:pt>
                <c:pt idx="78">
                  <c:v>45.959595959595958</c:v>
                </c:pt>
                <c:pt idx="79">
                  <c:v>46.938775510204081</c:v>
                </c:pt>
                <c:pt idx="80">
                  <c:v>46.733668341708544</c:v>
                </c:pt>
                <c:pt idx="81">
                  <c:v>47.59519038076153</c:v>
                </c:pt>
                <c:pt idx="82">
                  <c:v>48.484848484848484</c:v>
                </c:pt>
                <c:pt idx="83">
                  <c:v>47.135678391959793</c:v>
                </c:pt>
                <c:pt idx="84">
                  <c:v>45.5</c:v>
                </c:pt>
                <c:pt idx="85">
                  <c:v>43.377148634984842</c:v>
                </c:pt>
                <c:pt idx="86">
                  <c:v>42.5</c:v>
                </c:pt>
                <c:pt idx="87">
                  <c:v>43.333333333333329</c:v>
                </c:pt>
                <c:pt idx="88">
                  <c:v>42.5</c:v>
                </c:pt>
                <c:pt idx="89">
                  <c:v>43.05835010060364</c:v>
                </c:pt>
                <c:pt idx="90">
                  <c:v>47.979797979797979</c:v>
                </c:pt>
                <c:pt idx="91">
                  <c:v>42.95774647887324</c:v>
                </c:pt>
                <c:pt idx="92">
                  <c:v>44.209466263846927</c:v>
                </c:pt>
                <c:pt idx="93">
                  <c:v>46.733668341708544</c:v>
                </c:pt>
                <c:pt idx="94">
                  <c:v>41.206030150753769</c:v>
                </c:pt>
                <c:pt idx="95">
                  <c:v>46.969696969696969</c:v>
                </c:pt>
                <c:pt idx="96">
                  <c:v>44.771573604060919</c:v>
                </c:pt>
                <c:pt idx="97">
                  <c:v>45.226130653266331</c:v>
                </c:pt>
                <c:pt idx="98">
                  <c:v>41.666666666666671</c:v>
                </c:pt>
                <c:pt idx="99">
                  <c:v>40.380761523046104</c:v>
                </c:pt>
                <c:pt idx="100">
                  <c:v>39.778449144008057</c:v>
                </c:pt>
                <c:pt idx="101">
                  <c:v>41.414141414141412</c:v>
                </c:pt>
                <c:pt idx="102">
                  <c:v>42.126379137412236</c:v>
                </c:pt>
                <c:pt idx="103">
                  <c:v>36.419125127161749</c:v>
                </c:pt>
                <c:pt idx="104">
                  <c:v>41.583166332665336</c:v>
                </c:pt>
                <c:pt idx="105">
                  <c:v>42.326980942828484</c:v>
                </c:pt>
                <c:pt idx="106">
                  <c:v>41.708542713567837</c:v>
                </c:pt>
                <c:pt idx="107">
                  <c:v>39.5</c:v>
                </c:pt>
                <c:pt idx="108">
                  <c:v>40.524193548387103</c:v>
                </c:pt>
                <c:pt idx="109">
                  <c:v>38.821138211382113</c:v>
                </c:pt>
                <c:pt idx="110">
                  <c:v>36.863136863136859</c:v>
                </c:pt>
                <c:pt idx="111">
                  <c:v>38.71614844533601</c:v>
                </c:pt>
                <c:pt idx="112">
                  <c:v>43.939393939393938</c:v>
                </c:pt>
                <c:pt idx="113">
                  <c:v>35.151515151515149</c:v>
                </c:pt>
                <c:pt idx="114">
                  <c:v>37.975951903807612</c:v>
                </c:pt>
                <c:pt idx="115">
                  <c:v>42.842842842842842</c:v>
                </c:pt>
                <c:pt idx="116">
                  <c:v>40.404040404040401</c:v>
                </c:pt>
                <c:pt idx="117">
                  <c:v>39.759036144578317</c:v>
                </c:pt>
                <c:pt idx="118">
                  <c:v>40.886203423967778</c:v>
                </c:pt>
                <c:pt idx="119">
                  <c:v>36.720321931589531</c:v>
                </c:pt>
                <c:pt idx="120">
                  <c:v>38.950554994954594</c:v>
                </c:pt>
                <c:pt idx="121">
                  <c:v>40.681362725450903</c:v>
                </c:pt>
                <c:pt idx="122">
                  <c:v>42.929292929292927</c:v>
                </c:pt>
                <c:pt idx="123">
                  <c:v>40.78549848942599</c:v>
                </c:pt>
                <c:pt idx="124">
                  <c:v>35.707121364092274</c:v>
                </c:pt>
                <c:pt idx="125">
                  <c:v>37.764350453172206</c:v>
                </c:pt>
                <c:pt idx="126">
                  <c:v>37.311935807422273</c:v>
                </c:pt>
                <c:pt idx="127">
                  <c:v>40.480961923847694</c:v>
                </c:pt>
                <c:pt idx="128">
                  <c:v>36.836836836836845</c:v>
                </c:pt>
                <c:pt idx="129">
                  <c:v>39.959839357429708</c:v>
                </c:pt>
                <c:pt idx="130">
                  <c:v>36.656596173212485</c:v>
                </c:pt>
                <c:pt idx="131">
                  <c:v>39.393939393939391</c:v>
                </c:pt>
                <c:pt idx="132">
                  <c:v>41.182364729458925</c:v>
                </c:pt>
                <c:pt idx="133">
                  <c:v>38.214643931795393</c:v>
                </c:pt>
                <c:pt idx="134">
                  <c:v>39.22764227642277</c:v>
                </c:pt>
                <c:pt idx="135">
                  <c:v>39.393939393939384</c:v>
                </c:pt>
                <c:pt idx="136">
                  <c:v>38.098656548046357</c:v>
                </c:pt>
                <c:pt idx="137">
                  <c:v>38.232373386295933</c:v>
                </c:pt>
                <c:pt idx="138">
                  <c:v>42.211055276381906</c:v>
                </c:pt>
                <c:pt idx="139">
                  <c:v>40.904522613065332</c:v>
                </c:pt>
                <c:pt idx="140">
                  <c:v>40.101522842639589</c:v>
                </c:pt>
                <c:pt idx="141">
                  <c:v>44.734202607823477</c:v>
                </c:pt>
                <c:pt idx="142">
                  <c:v>41.414141414141412</c:v>
                </c:pt>
                <c:pt idx="143">
                  <c:v>40.140845070422529</c:v>
                </c:pt>
                <c:pt idx="144">
                  <c:v>44.265593561368213</c:v>
                </c:pt>
                <c:pt idx="145">
                  <c:v>38.693467336683419</c:v>
                </c:pt>
                <c:pt idx="146">
                  <c:v>39.660339660339659</c:v>
                </c:pt>
                <c:pt idx="147">
                  <c:v>45.409181636726551</c:v>
                </c:pt>
                <c:pt idx="148">
                  <c:v>43.21608040201005</c:v>
                </c:pt>
                <c:pt idx="149">
                  <c:v>42.670682730923694</c:v>
                </c:pt>
                <c:pt idx="150">
                  <c:v>43.426294820717132</c:v>
                </c:pt>
                <c:pt idx="151">
                  <c:v>44.444444444444443</c:v>
                </c:pt>
                <c:pt idx="152">
                  <c:v>46.800000000000004</c:v>
                </c:pt>
                <c:pt idx="153">
                  <c:v>40.840840840840841</c:v>
                </c:pt>
                <c:pt idx="154">
                  <c:v>43.367346938775512</c:v>
                </c:pt>
                <c:pt idx="155">
                  <c:v>40.584088620342399</c:v>
                </c:pt>
                <c:pt idx="156">
                  <c:v>42.46987951807229</c:v>
                </c:pt>
                <c:pt idx="157">
                  <c:v>37.373737373737377</c:v>
                </c:pt>
                <c:pt idx="158">
                  <c:v>42.484969939879761</c:v>
                </c:pt>
                <c:pt idx="159">
                  <c:v>42.771084337349407</c:v>
                </c:pt>
                <c:pt idx="160">
                  <c:v>46.061814556331001</c:v>
                </c:pt>
                <c:pt idx="161">
                  <c:v>40.816326530612244</c:v>
                </c:pt>
                <c:pt idx="162">
                  <c:v>49.360865290068837</c:v>
                </c:pt>
                <c:pt idx="163">
                  <c:v>47.208121827411169</c:v>
                </c:pt>
                <c:pt idx="164">
                  <c:v>45.264207377866391</c:v>
                </c:pt>
                <c:pt idx="165">
                  <c:v>43.043043043043042</c:v>
                </c:pt>
                <c:pt idx="166">
                  <c:v>47.304170905391651</c:v>
                </c:pt>
                <c:pt idx="167">
                  <c:v>39.898989898989903</c:v>
                </c:pt>
                <c:pt idx="168">
                  <c:v>41.241241241241241</c:v>
                </c:pt>
                <c:pt idx="169">
                  <c:v>44.1</c:v>
                </c:pt>
                <c:pt idx="170">
                  <c:v>45.381526104417674</c:v>
                </c:pt>
                <c:pt idx="171">
                  <c:v>47.5</c:v>
                </c:pt>
                <c:pt idx="172">
                  <c:v>43.587174348697395</c:v>
                </c:pt>
                <c:pt idx="173">
                  <c:v>42.226680040120364</c:v>
                </c:pt>
                <c:pt idx="174">
                  <c:v>41.414141414141412</c:v>
                </c:pt>
                <c:pt idx="175">
                  <c:v>43.625498007968119</c:v>
                </c:pt>
                <c:pt idx="176">
                  <c:v>45.820745216515611</c:v>
                </c:pt>
                <c:pt idx="177">
                  <c:v>43.5</c:v>
                </c:pt>
                <c:pt idx="178">
                  <c:v>43.93179538615847</c:v>
                </c:pt>
                <c:pt idx="179">
                  <c:v>45.680238331678254</c:v>
                </c:pt>
                <c:pt idx="180">
                  <c:v>43.21608040201005</c:v>
                </c:pt>
                <c:pt idx="181">
                  <c:v>41.608040201005025</c:v>
                </c:pt>
                <c:pt idx="182">
                  <c:v>44.723618090452263</c:v>
                </c:pt>
                <c:pt idx="183">
                  <c:v>43.147208121827411</c:v>
                </c:pt>
                <c:pt idx="184">
                  <c:v>41.389728096676748</c:v>
                </c:pt>
                <c:pt idx="185">
                  <c:v>43</c:v>
                </c:pt>
                <c:pt idx="186">
                  <c:v>39.455095862764885</c:v>
                </c:pt>
                <c:pt idx="187">
                  <c:v>42.211055276381906</c:v>
                </c:pt>
                <c:pt idx="188">
                  <c:v>42.929292929292927</c:v>
                </c:pt>
                <c:pt idx="189">
                  <c:v>43.705941591137972</c:v>
                </c:pt>
                <c:pt idx="190">
                  <c:v>41.783567134268537</c:v>
                </c:pt>
                <c:pt idx="191">
                  <c:v>44.723618090452263</c:v>
                </c:pt>
                <c:pt idx="192">
                  <c:v>37.688442211055282</c:v>
                </c:pt>
                <c:pt idx="193">
                  <c:v>45.545545545545544</c:v>
                </c:pt>
                <c:pt idx="194">
                  <c:v>41.708542713567837</c:v>
                </c:pt>
                <c:pt idx="195">
                  <c:v>46.875</c:v>
                </c:pt>
                <c:pt idx="196">
                  <c:v>40.877367896311071</c:v>
                </c:pt>
                <c:pt idx="197">
                  <c:v>47.979797979797979</c:v>
                </c:pt>
                <c:pt idx="198">
                  <c:v>40.306122448979593</c:v>
                </c:pt>
                <c:pt idx="199">
                  <c:v>39.593908629441628</c:v>
                </c:pt>
                <c:pt idx="200">
                  <c:v>39.920159680638726</c:v>
                </c:pt>
                <c:pt idx="201">
                  <c:v>44.670050761421322</c:v>
                </c:pt>
                <c:pt idx="202">
                  <c:v>42.708333333333329</c:v>
                </c:pt>
                <c:pt idx="203">
                  <c:v>42.346938775510203</c:v>
                </c:pt>
                <c:pt idx="204">
                  <c:v>43.298969072164951</c:v>
                </c:pt>
                <c:pt idx="205">
                  <c:v>41.836734693877553</c:v>
                </c:pt>
                <c:pt idx="206">
                  <c:v>41.492537313432834</c:v>
                </c:pt>
                <c:pt idx="207">
                  <c:v>41.666666666666671</c:v>
                </c:pt>
                <c:pt idx="208">
                  <c:v>45.833333333333329</c:v>
                </c:pt>
                <c:pt idx="209">
                  <c:v>46.464646464646464</c:v>
                </c:pt>
                <c:pt idx="210">
                  <c:v>42.957746478873233</c:v>
                </c:pt>
                <c:pt idx="211">
                  <c:v>43.75</c:v>
                </c:pt>
                <c:pt idx="212">
                  <c:v>44.865403788634097</c:v>
                </c:pt>
                <c:pt idx="213">
                  <c:v>42.708333333333329</c:v>
                </c:pt>
                <c:pt idx="214">
                  <c:v>43.939393939393938</c:v>
                </c:pt>
                <c:pt idx="215">
                  <c:v>42.105263157894733</c:v>
                </c:pt>
                <c:pt idx="216">
                  <c:v>47.959183673469383</c:v>
                </c:pt>
                <c:pt idx="217">
                  <c:v>44.897959183673471</c:v>
                </c:pt>
                <c:pt idx="218">
                  <c:v>44.791666666666671</c:v>
                </c:pt>
                <c:pt idx="219">
                  <c:v>41.25</c:v>
                </c:pt>
                <c:pt idx="220">
                  <c:v>39.759036144578317</c:v>
                </c:pt>
                <c:pt idx="221">
                  <c:v>46.875</c:v>
                </c:pt>
                <c:pt idx="222">
                  <c:v>41.836734693877553</c:v>
                </c:pt>
                <c:pt idx="223">
                  <c:v>39.798994974874375</c:v>
                </c:pt>
                <c:pt idx="224">
                  <c:v>43.15789473684211</c:v>
                </c:pt>
                <c:pt idx="225">
                  <c:v>39.879759519038082</c:v>
                </c:pt>
                <c:pt idx="226">
                  <c:v>46.666666666666664</c:v>
                </c:pt>
                <c:pt idx="227">
                  <c:v>41.05263157894737</c:v>
                </c:pt>
                <c:pt idx="228">
                  <c:v>39.583333333333329</c:v>
                </c:pt>
                <c:pt idx="229">
                  <c:v>39.798994974874383</c:v>
                </c:pt>
                <c:pt idx="230">
                  <c:v>38.531187122736412</c:v>
                </c:pt>
                <c:pt idx="231">
                  <c:v>41.177658822341172</c:v>
                </c:pt>
                <c:pt idx="232">
                  <c:v>42.98597194388779</c:v>
                </c:pt>
                <c:pt idx="233">
                  <c:v>44.897959183673471</c:v>
                </c:pt>
                <c:pt idx="234">
                  <c:v>43.21608040201005</c:v>
                </c:pt>
                <c:pt idx="235">
                  <c:v>43.21608040201005</c:v>
                </c:pt>
                <c:pt idx="236">
                  <c:v>46.153846153846153</c:v>
                </c:pt>
                <c:pt idx="237">
                  <c:v>46.827794561933551</c:v>
                </c:pt>
                <c:pt idx="238">
                  <c:v>49.138804457953391</c:v>
                </c:pt>
                <c:pt idx="239">
                  <c:v>48.900000000000006</c:v>
                </c:pt>
                <c:pt idx="240">
                  <c:v>50</c:v>
                </c:pt>
                <c:pt idx="241">
                  <c:v>54.639175257731956</c:v>
                </c:pt>
                <c:pt idx="242">
                  <c:v>50.753768844221106</c:v>
                </c:pt>
                <c:pt idx="243">
                  <c:v>43.887775551102216</c:v>
                </c:pt>
                <c:pt idx="244">
                  <c:v>51.848151848151844</c:v>
                </c:pt>
                <c:pt idx="245">
                  <c:v>45.959595959595958</c:v>
                </c:pt>
                <c:pt idx="246">
                  <c:v>44.84484484484485</c:v>
                </c:pt>
                <c:pt idx="247">
                  <c:v>47.872340425531917</c:v>
                </c:pt>
                <c:pt idx="248">
                  <c:v>42.023346303501938</c:v>
                </c:pt>
                <c:pt idx="249">
                  <c:v>44.162436548223347</c:v>
                </c:pt>
                <c:pt idx="250">
                  <c:v>51.515151515151516</c:v>
                </c:pt>
                <c:pt idx="251">
                  <c:v>47.278225806451616</c:v>
                </c:pt>
                <c:pt idx="252">
                  <c:v>48.958333333333329</c:v>
                </c:pt>
                <c:pt idx="253">
                  <c:v>49.446122860020139</c:v>
                </c:pt>
                <c:pt idx="254">
                  <c:v>52.76381909547738</c:v>
                </c:pt>
                <c:pt idx="255">
                  <c:v>53.432835820895534</c:v>
                </c:pt>
                <c:pt idx="256">
                  <c:v>50.149850149850153</c:v>
                </c:pt>
                <c:pt idx="257">
                  <c:v>49.145728643216074</c:v>
                </c:pt>
                <c:pt idx="258">
                  <c:v>49.397590361445779</c:v>
                </c:pt>
                <c:pt idx="259">
                  <c:v>48.656716417910445</c:v>
                </c:pt>
                <c:pt idx="260">
                  <c:v>51.822660098522178</c:v>
                </c:pt>
                <c:pt idx="261">
                  <c:v>50</c:v>
                </c:pt>
                <c:pt idx="262">
                  <c:v>48.99799599198397</c:v>
                </c:pt>
                <c:pt idx="263">
                  <c:v>53.453453453453456</c:v>
                </c:pt>
                <c:pt idx="264">
                  <c:v>52.875882946518658</c:v>
                </c:pt>
                <c:pt idx="265">
                  <c:v>55.097837281153453</c:v>
                </c:pt>
                <c:pt idx="266">
                  <c:v>54.554554554554549</c:v>
                </c:pt>
                <c:pt idx="267">
                  <c:v>57.730923694779122</c:v>
                </c:pt>
                <c:pt idx="268">
                  <c:v>48.841893252769388</c:v>
                </c:pt>
                <c:pt idx="269">
                  <c:v>54.838709677419352</c:v>
                </c:pt>
                <c:pt idx="270">
                  <c:v>49.751737835153932</c:v>
                </c:pt>
                <c:pt idx="271">
                  <c:v>47.42063492063491</c:v>
                </c:pt>
                <c:pt idx="272">
                  <c:v>48.6</c:v>
                </c:pt>
                <c:pt idx="273">
                  <c:v>50.505050505050505</c:v>
                </c:pt>
                <c:pt idx="274">
                  <c:v>46.453546453546458</c:v>
                </c:pt>
                <c:pt idx="275">
                  <c:v>52.604166666666664</c:v>
                </c:pt>
                <c:pt idx="276">
                  <c:v>52.849740932642483</c:v>
                </c:pt>
                <c:pt idx="277">
                  <c:v>49.494949494949502</c:v>
                </c:pt>
                <c:pt idx="278">
                  <c:v>48.979591836734691</c:v>
                </c:pt>
                <c:pt idx="279">
                  <c:v>47.575757575757585</c:v>
                </c:pt>
                <c:pt idx="280">
                  <c:v>50</c:v>
                </c:pt>
                <c:pt idx="281">
                  <c:v>55.384615384615387</c:v>
                </c:pt>
                <c:pt idx="282">
                  <c:v>63.589743589743584</c:v>
                </c:pt>
                <c:pt idx="283">
                  <c:v>49.090909090909093</c:v>
                </c:pt>
                <c:pt idx="284">
                  <c:v>49.152542372881356</c:v>
                </c:pt>
                <c:pt idx="285">
                  <c:v>48.387096774193552</c:v>
                </c:pt>
                <c:pt idx="286">
                  <c:v>63.471241170534817</c:v>
                </c:pt>
                <c:pt idx="287">
                  <c:v>64.964964964964949</c:v>
                </c:pt>
                <c:pt idx="288">
                  <c:v>65.989847715736033</c:v>
                </c:pt>
                <c:pt idx="289">
                  <c:v>64.824120603015075</c:v>
                </c:pt>
                <c:pt idx="290">
                  <c:v>49.572649572649574</c:v>
                </c:pt>
                <c:pt idx="291">
                  <c:v>56.336633663366328</c:v>
                </c:pt>
                <c:pt idx="292">
                  <c:v>50</c:v>
                </c:pt>
                <c:pt idx="293">
                  <c:v>63.265306122448983</c:v>
                </c:pt>
                <c:pt idx="294">
                  <c:v>67.882472137791268</c:v>
                </c:pt>
                <c:pt idx="295">
                  <c:v>50</c:v>
                </c:pt>
                <c:pt idx="296">
                  <c:v>59.535822401614539</c:v>
                </c:pt>
                <c:pt idx="297">
                  <c:v>61.224489795918366</c:v>
                </c:pt>
                <c:pt idx="298">
                  <c:v>47.674418604651159</c:v>
                </c:pt>
                <c:pt idx="299">
                  <c:v>59.27835051546392</c:v>
                </c:pt>
                <c:pt idx="300">
                  <c:v>47.108130762782899</c:v>
                </c:pt>
                <c:pt idx="301">
                  <c:v>55.566801619433207</c:v>
                </c:pt>
                <c:pt idx="302">
                  <c:v>58.746208291203239</c:v>
                </c:pt>
                <c:pt idx="303">
                  <c:v>54.69061876247504</c:v>
                </c:pt>
                <c:pt idx="304">
                  <c:v>53.413654618473892</c:v>
                </c:pt>
                <c:pt idx="305">
                  <c:v>48.401037165082109</c:v>
                </c:pt>
                <c:pt idx="306">
                  <c:v>54.764292878635914</c:v>
                </c:pt>
                <c:pt idx="307">
                  <c:v>53.775510204081634</c:v>
                </c:pt>
                <c:pt idx="308">
                  <c:v>59.793814432989691</c:v>
                </c:pt>
                <c:pt idx="309">
                  <c:v>63.323201621073963</c:v>
                </c:pt>
                <c:pt idx="310">
                  <c:v>57.360406091370564</c:v>
                </c:pt>
                <c:pt idx="311">
                  <c:v>61.734693877551017</c:v>
                </c:pt>
                <c:pt idx="312">
                  <c:v>60.406091370558379</c:v>
                </c:pt>
                <c:pt idx="313">
                  <c:v>60.161779575328609</c:v>
                </c:pt>
                <c:pt idx="314">
                  <c:v>60.309278350515463</c:v>
                </c:pt>
                <c:pt idx="315">
                  <c:v>58.974358974358978</c:v>
                </c:pt>
                <c:pt idx="316">
                  <c:v>61.430010070493459</c:v>
                </c:pt>
                <c:pt idx="317">
                  <c:v>58.375634517766493</c:v>
                </c:pt>
                <c:pt idx="318">
                  <c:v>56.765005086469991</c:v>
                </c:pt>
                <c:pt idx="319">
                  <c:v>54.591836734693878</c:v>
                </c:pt>
                <c:pt idx="320">
                  <c:v>58.974358974358978</c:v>
                </c:pt>
                <c:pt idx="321">
                  <c:v>52.525252525252533</c:v>
                </c:pt>
                <c:pt idx="322">
                  <c:v>53.939393939393945</c:v>
                </c:pt>
                <c:pt idx="323">
                  <c:v>53.244078269824925</c:v>
                </c:pt>
                <c:pt idx="324">
                  <c:v>55.958549222797927</c:v>
                </c:pt>
                <c:pt idx="325">
                  <c:v>55.150884495317378</c:v>
                </c:pt>
                <c:pt idx="326">
                  <c:v>59.267015706806284</c:v>
                </c:pt>
                <c:pt idx="327">
                  <c:v>57.575757575757578</c:v>
                </c:pt>
                <c:pt idx="328">
                  <c:v>54.128440366972484</c:v>
                </c:pt>
                <c:pt idx="329">
                  <c:v>56.773526370217162</c:v>
                </c:pt>
                <c:pt idx="330">
                  <c:v>55.241090146750516</c:v>
                </c:pt>
                <c:pt idx="331">
                  <c:v>52.525252525252533</c:v>
                </c:pt>
                <c:pt idx="332">
                  <c:v>53.688524590163937</c:v>
                </c:pt>
                <c:pt idx="333">
                  <c:v>53.40425531914893</c:v>
                </c:pt>
                <c:pt idx="334">
                  <c:v>51.727642276422756</c:v>
                </c:pt>
                <c:pt idx="335">
                  <c:v>52.261306532663319</c:v>
                </c:pt>
                <c:pt idx="336">
                  <c:v>50.253807106598977</c:v>
                </c:pt>
                <c:pt idx="337">
                  <c:v>53.993933265925179</c:v>
                </c:pt>
                <c:pt idx="338">
                  <c:v>45.685279187817258</c:v>
                </c:pt>
                <c:pt idx="339">
                  <c:v>52.982810920121338</c:v>
                </c:pt>
                <c:pt idx="340">
                  <c:v>51.632653061224495</c:v>
                </c:pt>
                <c:pt idx="341">
                  <c:v>46.231155778894475</c:v>
                </c:pt>
                <c:pt idx="342">
                  <c:v>56.124497991967878</c:v>
                </c:pt>
                <c:pt idx="343">
                  <c:v>50.560652395514779</c:v>
                </c:pt>
                <c:pt idx="344">
                  <c:v>45.685279187817258</c:v>
                </c:pt>
                <c:pt idx="345">
                  <c:v>48.445336008024071</c:v>
                </c:pt>
                <c:pt idx="346">
                  <c:v>49.897750511247452</c:v>
                </c:pt>
                <c:pt idx="347">
                  <c:v>45.641025641025642</c:v>
                </c:pt>
                <c:pt idx="348">
                  <c:v>50.972364380757419</c:v>
                </c:pt>
                <c:pt idx="349">
                  <c:v>46.428571428571431</c:v>
                </c:pt>
                <c:pt idx="350">
                  <c:v>49.446122860020132</c:v>
                </c:pt>
                <c:pt idx="351">
                  <c:v>47.005076142131976</c:v>
                </c:pt>
                <c:pt idx="352">
                  <c:v>48.102564102564095</c:v>
                </c:pt>
                <c:pt idx="353">
                  <c:v>44.670050761421322</c:v>
                </c:pt>
                <c:pt idx="354">
                  <c:v>51.467505241090151</c:v>
                </c:pt>
                <c:pt idx="355">
                  <c:v>45.296523517382411</c:v>
                </c:pt>
                <c:pt idx="356">
                  <c:v>46.153846153846153</c:v>
                </c:pt>
                <c:pt idx="357">
                  <c:v>48.500517063081702</c:v>
                </c:pt>
                <c:pt idx="358">
                  <c:v>48.743718592964825</c:v>
                </c:pt>
                <c:pt idx="359">
                  <c:v>48.18652849740932</c:v>
                </c:pt>
                <c:pt idx="360">
                  <c:v>45.435897435897431</c:v>
                </c:pt>
                <c:pt idx="361">
                  <c:v>48.913043478260867</c:v>
                </c:pt>
                <c:pt idx="362">
                  <c:v>50.313152400835079</c:v>
                </c:pt>
                <c:pt idx="363">
                  <c:v>50</c:v>
                </c:pt>
                <c:pt idx="364">
                  <c:v>49.462365591397848</c:v>
                </c:pt>
                <c:pt idx="365">
                  <c:v>46.50677789363921</c:v>
                </c:pt>
                <c:pt idx="366">
                  <c:v>46.428571428571431</c:v>
                </c:pt>
                <c:pt idx="367">
                  <c:v>48.024948024948024</c:v>
                </c:pt>
                <c:pt idx="368">
                  <c:v>44.230769230769234</c:v>
                </c:pt>
                <c:pt idx="369">
                  <c:v>44.1860465116279</c:v>
                </c:pt>
                <c:pt idx="370">
                  <c:v>47.33606557377049</c:v>
                </c:pt>
                <c:pt idx="371">
                  <c:v>45.151515151515149</c:v>
                </c:pt>
                <c:pt idx="372">
                  <c:v>44.489383215369067</c:v>
                </c:pt>
                <c:pt idx="373">
                  <c:v>42.713567839195981</c:v>
                </c:pt>
                <c:pt idx="374">
                  <c:v>45.893223819301845</c:v>
                </c:pt>
                <c:pt idx="375">
                  <c:v>46.356916578669491</c:v>
                </c:pt>
                <c:pt idx="376">
                  <c:v>48.432760364004046</c:v>
                </c:pt>
                <c:pt idx="377">
                  <c:v>49.813455289445166</c:v>
                </c:pt>
                <c:pt idx="378">
                  <c:v>47.687564234326821</c:v>
                </c:pt>
                <c:pt idx="379">
                  <c:v>47.619047619047613</c:v>
                </c:pt>
                <c:pt idx="380">
                  <c:v>46.097814776274717</c:v>
                </c:pt>
                <c:pt idx="381">
                  <c:v>49.246231155778894</c:v>
                </c:pt>
                <c:pt idx="382">
                  <c:v>44.889357218124346</c:v>
                </c:pt>
                <c:pt idx="383">
                  <c:v>50.000000000000014</c:v>
                </c:pt>
                <c:pt idx="384">
                  <c:v>48.884381338742394</c:v>
                </c:pt>
                <c:pt idx="385">
                  <c:v>46.428571428571431</c:v>
                </c:pt>
                <c:pt idx="386">
                  <c:v>47.643442622950815</c:v>
                </c:pt>
                <c:pt idx="387">
                  <c:v>47.448979591836739</c:v>
                </c:pt>
                <c:pt idx="388">
                  <c:v>45.086119554204657</c:v>
                </c:pt>
                <c:pt idx="389">
                  <c:v>48.174442190669382</c:v>
                </c:pt>
                <c:pt idx="390">
                  <c:v>49.948186528497409</c:v>
                </c:pt>
                <c:pt idx="391">
                  <c:v>45.585215605749482</c:v>
                </c:pt>
                <c:pt idx="392">
                  <c:v>48.223350253807105</c:v>
                </c:pt>
                <c:pt idx="393">
                  <c:v>46.945010183299388</c:v>
                </c:pt>
                <c:pt idx="394">
                  <c:v>47.942386831275719</c:v>
                </c:pt>
                <c:pt idx="395">
                  <c:v>48.822605965463097</c:v>
                </c:pt>
                <c:pt idx="396">
                  <c:v>47.959183673469383</c:v>
                </c:pt>
                <c:pt idx="397">
                  <c:v>44.036697247706421</c:v>
                </c:pt>
                <c:pt idx="398">
                  <c:v>47.120418848167532</c:v>
                </c:pt>
                <c:pt idx="399">
                  <c:v>46.734693877551017</c:v>
                </c:pt>
                <c:pt idx="400">
                  <c:v>44.779116465863453</c:v>
                </c:pt>
                <c:pt idx="401">
                  <c:v>42.051282051282051</c:v>
                </c:pt>
                <c:pt idx="402">
                  <c:v>43.763676148796506</c:v>
                </c:pt>
                <c:pt idx="403">
                  <c:v>46.351490236382325</c:v>
                </c:pt>
                <c:pt idx="404">
                  <c:v>42.930856553147578</c:v>
                </c:pt>
                <c:pt idx="405">
                  <c:v>44.399185336048888</c:v>
                </c:pt>
                <c:pt idx="406">
                  <c:v>48.453608247422679</c:v>
                </c:pt>
                <c:pt idx="407">
                  <c:v>43.61702127659575</c:v>
                </c:pt>
                <c:pt idx="408">
                  <c:v>41.75257731958763</c:v>
                </c:pt>
                <c:pt idx="409">
                  <c:v>42.611336032388657</c:v>
                </c:pt>
                <c:pt idx="410">
                  <c:v>42.497482376636462</c:v>
                </c:pt>
                <c:pt idx="411">
                  <c:v>44.298245614035089</c:v>
                </c:pt>
                <c:pt idx="412">
                  <c:v>41.942148760330582</c:v>
                </c:pt>
                <c:pt idx="413">
                  <c:v>43.01848049281314</c:v>
                </c:pt>
                <c:pt idx="414">
                  <c:v>43.333333333333343</c:v>
                </c:pt>
                <c:pt idx="415">
                  <c:v>42.252066115702483</c:v>
                </c:pt>
                <c:pt idx="416">
                  <c:v>43.623481781376519</c:v>
                </c:pt>
                <c:pt idx="417">
                  <c:v>43.505807814149946</c:v>
                </c:pt>
                <c:pt idx="418">
                  <c:v>43.193449334698059</c:v>
                </c:pt>
                <c:pt idx="419">
                  <c:v>46.071044133476853</c:v>
                </c:pt>
                <c:pt idx="420">
                  <c:v>45.360824742268044</c:v>
                </c:pt>
                <c:pt idx="421">
                  <c:v>46.303901437371664</c:v>
                </c:pt>
                <c:pt idx="422">
                  <c:v>44.591836734693878</c:v>
                </c:pt>
                <c:pt idx="423">
                  <c:v>42.989978303543751</c:v>
                </c:pt>
                <c:pt idx="424">
                  <c:v>45.7286432160804</c:v>
                </c:pt>
                <c:pt idx="425">
                  <c:v>36.923076923076927</c:v>
                </c:pt>
                <c:pt idx="426">
                  <c:v>46.750524109014677</c:v>
                </c:pt>
                <c:pt idx="427">
                  <c:v>43.367346938775512</c:v>
                </c:pt>
                <c:pt idx="428">
                  <c:v>43.274244004171017</c:v>
                </c:pt>
                <c:pt idx="429">
                  <c:v>42.857142857142854</c:v>
                </c:pt>
                <c:pt idx="430">
                  <c:v>40.205128205128197</c:v>
                </c:pt>
                <c:pt idx="431">
                  <c:v>46.598984771573598</c:v>
                </c:pt>
                <c:pt idx="432">
                  <c:v>44.774590163934427</c:v>
                </c:pt>
                <c:pt idx="433">
                  <c:v>41.624365482233507</c:v>
                </c:pt>
                <c:pt idx="434">
                  <c:v>40.729166666666664</c:v>
                </c:pt>
                <c:pt idx="435">
                  <c:v>44.680851063829785</c:v>
                </c:pt>
                <c:pt idx="436">
                  <c:v>40.609137055837564</c:v>
                </c:pt>
                <c:pt idx="437">
                  <c:v>46.240988671472714</c:v>
                </c:pt>
                <c:pt idx="438">
                  <c:v>43.877551020408163</c:v>
                </c:pt>
                <c:pt idx="439">
                  <c:v>49.635796045785639</c:v>
                </c:pt>
                <c:pt idx="440">
                  <c:v>51.041666666666664</c:v>
                </c:pt>
                <c:pt idx="441">
                  <c:v>44.639175257731956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E-4FDF-B8FB-CA4D4D21F801}"/>
            </c:ext>
          </c:extLst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Right bloc (NAT+ACT+NZF)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B9BD5">
                  <a:alpha val="25000"/>
                </a:srgbClr>
              </a:solidFill>
              <a:ln w="9525">
                <a:noFill/>
              </a:ln>
              <a:effectLst/>
            </c:spPr>
          </c:marker>
          <c:trendline>
            <c:spPr>
              <a:ln w="28575" cap="rnd">
                <a:solidFill>
                  <a:srgbClr val="5B9BD5"/>
                </a:solidFill>
                <a:prstDash val="solid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Sheet2!$A$2:$A$532</c:f>
              <c:numCache>
                <c:formatCode>d\-mmm\-yy</c:formatCode>
                <c:ptCount val="531"/>
                <c:pt idx="0">
                  <c:v>40923</c:v>
                </c:pt>
                <c:pt idx="1">
                  <c:v>40937</c:v>
                </c:pt>
                <c:pt idx="2">
                  <c:v>40951</c:v>
                </c:pt>
                <c:pt idx="3">
                  <c:v>40958</c:v>
                </c:pt>
                <c:pt idx="4">
                  <c:v>40965</c:v>
                </c:pt>
                <c:pt idx="5">
                  <c:v>40979</c:v>
                </c:pt>
                <c:pt idx="6">
                  <c:v>40996</c:v>
                </c:pt>
                <c:pt idx="7">
                  <c:v>41000</c:v>
                </c:pt>
                <c:pt idx="8">
                  <c:v>41014</c:v>
                </c:pt>
                <c:pt idx="9">
                  <c:v>41021</c:v>
                </c:pt>
                <c:pt idx="10">
                  <c:v>41028</c:v>
                </c:pt>
                <c:pt idx="11">
                  <c:v>41028</c:v>
                </c:pt>
                <c:pt idx="12">
                  <c:v>41042</c:v>
                </c:pt>
                <c:pt idx="13">
                  <c:v>41056</c:v>
                </c:pt>
                <c:pt idx="14">
                  <c:v>41067</c:v>
                </c:pt>
                <c:pt idx="15">
                  <c:v>41070</c:v>
                </c:pt>
                <c:pt idx="16">
                  <c:v>41084</c:v>
                </c:pt>
                <c:pt idx="17">
                  <c:v>41085</c:v>
                </c:pt>
                <c:pt idx="18">
                  <c:v>41090</c:v>
                </c:pt>
                <c:pt idx="19">
                  <c:v>41098</c:v>
                </c:pt>
                <c:pt idx="20">
                  <c:v>41112</c:v>
                </c:pt>
                <c:pt idx="21">
                  <c:v>41113</c:v>
                </c:pt>
                <c:pt idx="22">
                  <c:v>41122</c:v>
                </c:pt>
                <c:pt idx="23">
                  <c:v>41126</c:v>
                </c:pt>
                <c:pt idx="24">
                  <c:v>41126</c:v>
                </c:pt>
                <c:pt idx="25">
                  <c:v>41147</c:v>
                </c:pt>
                <c:pt idx="26">
                  <c:v>41152</c:v>
                </c:pt>
                <c:pt idx="27">
                  <c:v>41161</c:v>
                </c:pt>
                <c:pt idx="28">
                  <c:v>41171</c:v>
                </c:pt>
                <c:pt idx="29">
                  <c:v>41175</c:v>
                </c:pt>
                <c:pt idx="30">
                  <c:v>41189</c:v>
                </c:pt>
                <c:pt idx="31">
                  <c:v>41196</c:v>
                </c:pt>
                <c:pt idx="32">
                  <c:v>41206</c:v>
                </c:pt>
                <c:pt idx="33">
                  <c:v>41213</c:v>
                </c:pt>
                <c:pt idx="34">
                  <c:v>41224</c:v>
                </c:pt>
                <c:pt idx="35">
                  <c:v>41238</c:v>
                </c:pt>
                <c:pt idx="36">
                  <c:v>41241</c:v>
                </c:pt>
                <c:pt idx="37">
                  <c:v>41245</c:v>
                </c:pt>
                <c:pt idx="38">
                  <c:v>41246</c:v>
                </c:pt>
                <c:pt idx="39">
                  <c:v>41252</c:v>
                </c:pt>
                <c:pt idx="40">
                  <c:v>41288</c:v>
                </c:pt>
                <c:pt idx="41">
                  <c:v>41301</c:v>
                </c:pt>
                <c:pt idx="42">
                  <c:v>41315</c:v>
                </c:pt>
                <c:pt idx="43">
                  <c:v>41318</c:v>
                </c:pt>
                <c:pt idx="44">
                  <c:v>41319</c:v>
                </c:pt>
                <c:pt idx="45">
                  <c:v>41329</c:v>
                </c:pt>
                <c:pt idx="46">
                  <c:v>41329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41378</c:v>
                </c:pt>
                <c:pt idx="51">
                  <c:v>41382</c:v>
                </c:pt>
                <c:pt idx="52">
                  <c:v>41382</c:v>
                </c:pt>
                <c:pt idx="53">
                  <c:v>41392</c:v>
                </c:pt>
                <c:pt idx="54">
                  <c:v>41406</c:v>
                </c:pt>
                <c:pt idx="55">
                  <c:v>41416</c:v>
                </c:pt>
                <c:pt idx="56">
                  <c:v>41417</c:v>
                </c:pt>
                <c:pt idx="57">
                  <c:v>41417</c:v>
                </c:pt>
                <c:pt idx="58">
                  <c:v>41420</c:v>
                </c:pt>
                <c:pt idx="59">
                  <c:v>41441</c:v>
                </c:pt>
                <c:pt idx="60">
                  <c:v>41448</c:v>
                </c:pt>
                <c:pt idx="61">
                  <c:v>41455</c:v>
                </c:pt>
                <c:pt idx="62">
                  <c:v>41469</c:v>
                </c:pt>
                <c:pt idx="63">
                  <c:v>41469</c:v>
                </c:pt>
                <c:pt idx="64">
                  <c:v>41483</c:v>
                </c:pt>
                <c:pt idx="65">
                  <c:v>41486</c:v>
                </c:pt>
                <c:pt idx="66">
                  <c:v>41497</c:v>
                </c:pt>
                <c:pt idx="67">
                  <c:v>41501</c:v>
                </c:pt>
                <c:pt idx="68">
                  <c:v>41511</c:v>
                </c:pt>
                <c:pt idx="69">
                  <c:v>41525</c:v>
                </c:pt>
                <c:pt idx="70">
                  <c:v>41535</c:v>
                </c:pt>
                <c:pt idx="71">
                  <c:v>41540</c:v>
                </c:pt>
                <c:pt idx="72">
                  <c:v>41546</c:v>
                </c:pt>
                <c:pt idx="73">
                  <c:v>41560</c:v>
                </c:pt>
                <c:pt idx="74">
                  <c:v>41570</c:v>
                </c:pt>
                <c:pt idx="75">
                  <c:v>41570</c:v>
                </c:pt>
                <c:pt idx="76">
                  <c:v>41574</c:v>
                </c:pt>
                <c:pt idx="77">
                  <c:v>41585</c:v>
                </c:pt>
                <c:pt idx="78">
                  <c:v>41588</c:v>
                </c:pt>
                <c:pt idx="79">
                  <c:v>41602</c:v>
                </c:pt>
                <c:pt idx="80">
                  <c:v>41616</c:v>
                </c:pt>
                <c:pt idx="81">
                  <c:v>41625</c:v>
                </c:pt>
                <c:pt idx="82">
                  <c:v>41658</c:v>
                </c:pt>
                <c:pt idx="83">
                  <c:v>41672</c:v>
                </c:pt>
                <c:pt idx="84">
                  <c:v>41672</c:v>
                </c:pt>
                <c:pt idx="85">
                  <c:v>41680</c:v>
                </c:pt>
                <c:pt idx="86">
                  <c:v>41686</c:v>
                </c:pt>
                <c:pt idx="87">
                  <c:v>41689</c:v>
                </c:pt>
                <c:pt idx="88">
                  <c:v>41700</c:v>
                </c:pt>
                <c:pt idx="89">
                  <c:v>41714</c:v>
                </c:pt>
                <c:pt idx="90">
                  <c:v>41714</c:v>
                </c:pt>
                <c:pt idx="91">
                  <c:v>41724</c:v>
                </c:pt>
                <c:pt idx="92">
                  <c:v>41728</c:v>
                </c:pt>
                <c:pt idx="93">
                  <c:v>41728</c:v>
                </c:pt>
                <c:pt idx="94">
                  <c:v>41743</c:v>
                </c:pt>
                <c:pt idx="95">
                  <c:v>41763</c:v>
                </c:pt>
                <c:pt idx="96">
                  <c:v>41771</c:v>
                </c:pt>
                <c:pt idx="97">
                  <c:v>41777</c:v>
                </c:pt>
                <c:pt idx="98">
                  <c:v>41780</c:v>
                </c:pt>
                <c:pt idx="99">
                  <c:v>41784</c:v>
                </c:pt>
                <c:pt idx="100">
                  <c:v>41791</c:v>
                </c:pt>
                <c:pt idx="101">
                  <c:v>41805</c:v>
                </c:pt>
                <c:pt idx="102">
                  <c:v>41806</c:v>
                </c:pt>
                <c:pt idx="103">
                  <c:v>41807</c:v>
                </c:pt>
                <c:pt idx="104">
                  <c:v>41815</c:v>
                </c:pt>
                <c:pt idx="105">
                  <c:v>41815</c:v>
                </c:pt>
                <c:pt idx="106">
                  <c:v>41819</c:v>
                </c:pt>
                <c:pt idx="107">
                  <c:v>41833</c:v>
                </c:pt>
                <c:pt idx="108">
                  <c:v>41836</c:v>
                </c:pt>
                <c:pt idx="109">
                  <c:v>41837</c:v>
                </c:pt>
                <c:pt idx="110">
                  <c:v>41837</c:v>
                </c:pt>
                <c:pt idx="111">
                  <c:v>41843</c:v>
                </c:pt>
                <c:pt idx="112">
                  <c:v>41847</c:v>
                </c:pt>
                <c:pt idx="113">
                  <c:v>41864</c:v>
                </c:pt>
                <c:pt idx="114">
                  <c:v>41864</c:v>
                </c:pt>
                <c:pt idx="115">
                  <c:v>41864</c:v>
                </c:pt>
                <c:pt idx="116">
                  <c:v>41868</c:v>
                </c:pt>
                <c:pt idx="117">
                  <c:v>41871</c:v>
                </c:pt>
                <c:pt idx="118">
                  <c:v>41876</c:v>
                </c:pt>
                <c:pt idx="119">
                  <c:v>41878</c:v>
                </c:pt>
                <c:pt idx="120">
                  <c:v>41878</c:v>
                </c:pt>
                <c:pt idx="121">
                  <c:v>41878</c:v>
                </c:pt>
                <c:pt idx="122">
                  <c:v>41882</c:v>
                </c:pt>
                <c:pt idx="123">
                  <c:v>41883</c:v>
                </c:pt>
                <c:pt idx="124">
                  <c:v>41885</c:v>
                </c:pt>
                <c:pt idx="125">
                  <c:v>41885</c:v>
                </c:pt>
                <c:pt idx="126">
                  <c:v>41885</c:v>
                </c:pt>
                <c:pt idx="127">
                  <c:v>41890</c:v>
                </c:pt>
                <c:pt idx="128">
                  <c:v>41892</c:v>
                </c:pt>
                <c:pt idx="129">
                  <c:v>41892</c:v>
                </c:pt>
                <c:pt idx="130">
                  <c:v>41892</c:v>
                </c:pt>
                <c:pt idx="131">
                  <c:v>41896</c:v>
                </c:pt>
                <c:pt idx="132">
                  <c:v>41897</c:v>
                </c:pt>
                <c:pt idx="133">
                  <c:v>41899</c:v>
                </c:pt>
                <c:pt idx="134">
                  <c:v>41899</c:v>
                </c:pt>
                <c:pt idx="135">
                  <c:v>41899</c:v>
                </c:pt>
                <c:pt idx="136">
                  <c:v>41902</c:v>
                </c:pt>
                <c:pt idx="137">
                  <c:v>41913</c:v>
                </c:pt>
                <c:pt idx="138">
                  <c:v>41924</c:v>
                </c:pt>
                <c:pt idx="139">
                  <c:v>41944</c:v>
                </c:pt>
                <c:pt idx="140">
                  <c:v>41952</c:v>
                </c:pt>
                <c:pt idx="141">
                  <c:v>41974</c:v>
                </c:pt>
                <c:pt idx="142">
                  <c:v>41980</c:v>
                </c:pt>
                <c:pt idx="143">
                  <c:v>41994</c:v>
                </c:pt>
                <c:pt idx="144">
                  <c:v>42005</c:v>
                </c:pt>
                <c:pt idx="145">
                  <c:v>42022</c:v>
                </c:pt>
                <c:pt idx="146">
                  <c:v>42032</c:v>
                </c:pt>
                <c:pt idx="147">
                  <c:v>42036</c:v>
                </c:pt>
                <c:pt idx="148">
                  <c:v>42050</c:v>
                </c:pt>
                <c:pt idx="149">
                  <c:v>42053</c:v>
                </c:pt>
                <c:pt idx="150">
                  <c:v>42064</c:v>
                </c:pt>
                <c:pt idx="151">
                  <c:v>42078</c:v>
                </c:pt>
                <c:pt idx="152">
                  <c:v>42095</c:v>
                </c:pt>
                <c:pt idx="153">
                  <c:v>42109</c:v>
                </c:pt>
                <c:pt idx="154">
                  <c:v>42113</c:v>
                </c:pt>
                <c:pt idx="155">
                  <c:v>42120</c:v>
                </c:pt>
                <c:pt idx="156">
                  <c:v>42125</c:v>
                </c:pt>
                <c:pt idx="157">
                  <c:v>42141</c:v>
                </c:pt>
                <c:pt idx="158">
                  <c:v>42151</c:v>
                </c:pt>
                <c:pt idx="159">
                  <c:v>42151</c:v>
                </c:pt>
                <c:pt idx="160">
                  <c:v>42156</c:v>
                </c:pt>
                <c:pt idx="161">
                  <c:v>42176</c:v>
                </c:pt>
                <c:pt idx="162">
                  <c:v>42186</c:v>
                </c:pt>
                <c:pt idx="163">
                  <c:v>42197</c:v>
                </c:pt>
                <c:pt idx="164">
                  <c:v>42200</c:v>
                </c:pt>
                <c:pt idx="165">
                  <c:v>42207</c:v>
                </c:pt>
                <c:pt idx="166">
                  <c:v>42217</c:v>
                </c:pt>
                <c:pt idx="167">
                  <c:v>42232</c:v>
                </c:pt>
                <c:pt idx="168">
                  <c:v>42240</c:v>
                </c:pt>
                <c:pt idx="169">
                  <c:v>42248</c:v>
                </c:pt>
                <c:pt idx="170">
                  <c:v>42249</c:v>
                </c:pt>
                <c:pt idx="171">
                  <c:v>42260</c:v>
                </c:pt>
                <c:pt idx="172">
                  <c:v>42263</c:v>
                </c:pt>
                <c:pt idx="173">
                  <c:v>42278</c:v>
                </c:pt>
                <c:pt idx="174">
                  <c:v>42288</c:v>
                </c:pt>
                <c:pt idx="175">
                  <c:v>42291</c:v>
                </c:pt>
                <c:pt idx="176">
                  <c:v>42309</c:v>
                </c:pt>
                <c:pt idx="177">
                  <c:v>42316</c:v>
                </c:pt>
                <c:pt idx="178">
                  <c:v>42325</c:v>
                </c:pt>
                <c:pt idx="179">
                  <c:v>42339</c:v>
                </c:pt>
                <c:pt idx="180">
                  <c:v>42344</c:v>
                </c:pt>
                <c:pt idx="181">
                  <c:v>42352</c:v>
                </c:pt>
                <c:pt idx="182">
                  <c:v>42386</c:v>
                </c:pt>
                <c:pt idx="183">
                  <c:v>42414</c:v>
                </c:pt>
                <c:pt idx="184">
                  <c:v>42417</c:v>
                </c:pt>
                <c:pt idx="185">
                  <c:v>42442</c:v>
                </c:pt>
                <c:pt idx="186">
                  <c:v>42466</c:v>
                </c:pt>
                <c:pt idx="187">
                  <c:v>42477</c:v>
                </c:pt>
                <c:pt idx="188">
                  <c:v>42505</c:v>
                </c:pt>
                <c:pt idx="189">
                  <c:v>42512</c:v>
                </c:pt>
                <c:pt idx="190">
                  <c:v>42523</c:v>
                </c:pt>
                <c:pt idx="191">
                  <c:v>42533</c:v>
                </c:pt>
                <c:pt idx="192">
                  <c:v>42568</c:v>
                </c:pt>
                <c:pt idx="193">
                  <c:v>42585</c:v>
                </c:pt>
                <c:pt idx="194">
                  <c:v>42603</c:v>
                </c:pt>
                <c:pt idx="195">
                  <c:v>42618</c:v>
                </c:pt>
                <c:pt idx="196">
                  <c:v>42620</c:v>
                </c:pt>
                <c:pt idx="197">
                  <c:v>42631</c:v>
                </c:pt>
                <c:pt idx="198">
                  <c:v>42666</c:v>
                </c:pt>
                <c:pt idx="199">
                  <c:v>42694</c:v>
                </c:pt>
                <c:pt idx="200">
                  <c:v>42697</c:v>
                </c:pt>
                <c:pt idx="201">
                  <c:v>42715</c:v>
                </c:pt>
                <c:pt idx="202">
                  <c:v>42736</c:v>
                </c:pt>
                <c:pt idx="203">
                  <c:v>42751</c:v>
                </c:pt>
                <c:pt idx="204">
                  <c:v>42767</c:v>
                </c:pt>
                <c:pt idx="205">
                  <c:v>42778</c:v>
                </c:pt>
                <c:pt idx="206">
                  <c:v>42781</c:v>
                </c:pt>
                <c:pt idx="207">
                  <c:v>42786</c:v>
                </c:pt>
                <c:pt idx="208">
                  <c:v>42795</c:v>
                </c:pt>
                <c:pt idx="209">
                  <c:v>42806</c:v>
                </c:pt>
                <c:pt idx="210">
                  <c:v>42813</c:v>
                </c:pt>
                <c:pt idx="211">
                  <c:v>42814</c:v>
                </c:pt>
                <c:pt idx="212">
                  <c:v>42816</c:v>
                </c:pt>
                <c:pt idx="213">
                  <c:v>42826</c:v>
                </c:pt>
                <c:pt idx="214">
                  <c:v>42841</c:v>
                </c:pt>
                <c:pt idx="215">
                  <c:v>42845</c:v>
                </c:pt>
                <c:pt idx="216">
                  <c:v>42856</c:v>
                </c:pt>
                <c:pt idx="217">
                  <c:v>42869</c:v>
                </c:pt>
                <c:pt idx="218">
                  <c:v>42875</c:v>
                </c:pt>
                <c:pt idx="219">
                  <c:v>42879</c:v>
                </c:pt>
                <c:pt idx="220">
                  <c:v>42886</c:v>
                </c:pt>
                <c:pt idx="221">
                  <c:v>42887</c:v>
                </c:pt>
                <c:pt idx="222">
                  <c:v>42897</c:v>
                </c:pt>
                <c:pt idx="223">
                  <c:v>42898</c:v>
                </c:pt>
                <c:pt idx="224">
                  <c:v>42906</c:v>
                </c:pt>
                <c:pt idx="225">
                  <c:v>42921</c:v>
                </c:pt>
                <c:pt idx="226">
                  <c:v>42925</c:v>
                </c:pt>
                <c:pt idx="227">
                  <c:v>42926</c:v>
                </c:pt>
                <c:pt idx="228">
                  <c:v>42936</c:v>
                </c:pt>
                <c:pt idx="229">
                  <c:v>42943</c:v>
                </c:pt>
                <c:pt idx="230">
                  <c:v>42944</c:v>
                </c:pt>
                <c:pt idx="231">
                  <c:v>42949</c:v>
                </c:pt>
                <c:pt idx="232">
                  <c:v>42955</c:v>
                </c:pt>
                <c:pt idx="233">
                  <c:v>42955</c:v>
                </c:pt>
                <c:pt idx="234">
                  <c:v>42960</c:v>
                </c:pt>
                <c:pt idx="235">
                  <c:v>42963</c:v>
                </c:pt>
                <c:pt idx="236">
                  <c:v>42963</c:v>
                </c:pt>
                <c:pt idx="237">
                  <c:v>42977</c:v>
                </c:pt>
                <c:pt idx="238">
                  <c:v>42977</c:v>
                </c:pt>
                <c:pt idx="239">
                  <c:v>42983</c:v>
                </c:pt>
                <c:pt idx="240">
                  <c:v>42984</c:v>
                </c:pt>
                <c:pt idx="241">
                  <c:v>42984</c:v>
                </c:pt>
                <c:pt idx="242">
                  <c:v>42988</c:v>
                </c:pt>
                <c:pt idx="243">
                  <c:v>42989</c:v>
                </c:pt>
                <c:pt idx="244">
                  <c:v>42991</c:v>
                </c:pt>
                <c:pt idx="245">
                  <c:v>42997</c:v>
                </c:pt>
                <c:pt idx="246">
                  <c:v>42998</c:v>
                </c:pt>
                <c:pt idx="247">
                  <c:v>42998</c:v>
                </c:pt>
                <c:pt idx="248">
                  <c:v>43001</c:v>
                </c:pt>
                <c:pt idx="249">
                  <c:v>43023</c:v>
                </c:pt>
                <c:pt idx="250">
                  <c:v>43051</c:v>
                </c:pt>
                <c:pt idx="251">
                  <c:v>43074</c:v>
                </c:pt>
                <c:pt idx="252">
                  <c:v>43079</c:v>
                </c:pt>
                <c:pt idx="253">
                  <c:v>43128</c:v>
                </c:pt>
                <c:pt idx="254">
                  <c:v>43128</c:v>
                </c:pt>
                <c:pt idx="255">
                  <c:v>43145</c:v>
                </c:pt>
                <c:pt idx="256">
                  <c:v>43201</c:v>
                </c:pt>
                <c:pt idx="257">
                  <c:v>43243</c:v>
                </c:pt>
                <c:pt idx="258">
                  <c:v>43244</c:v>
                </c:pt>
                <c:pt idx="259">
                  <c:v>43313</c:v>
                </c:pt>
                <c:pt idx="260">
                  <c:v>43392</c:v>
                </c:pt>
                <c:pt idx="261">
                  <c:v>43413</c:v>
                </c:pt>
                <c:pt idx="262">
                  <c:v>43432</c:v>
                </c:pt>
                <c:pt idx="263">
                  <c:v>43498</c:v>
                </c:pt>
                <c:pt idx="264">
                  <c:v>43509</c:v>
                </c:pt>
                <c:pt idx="265">
                  <c:v>43547</c:v>
                </c:pt>
                <c:pt idx="266">
                  <c:v>43565</c:v>
                </c:pt>
                <c:pt idx="267">
                  <c:v>43623</c:v>
                </c:pt>
                <c:pt idx="268">
                  <c:v>43624</c:v>
                </c:pt>
                <c:pt idx="269">
                  <c:v>43669</c:v>
                </c:pt>
                <c:pt idx="270">
                  <c:v>43670</c:v>
                </c:pt>
                <c:pt idx="271">
                  <c:v>43747</c:v>
                </c:pt>
                <c:pt idx="272">
                  <c:v>43747</c:v>
                </c:pt>
                <c:pt idx="273">
                  <c:v>43780</c:v>
                </c:pt>
                <c:pt idx="274">
                  <c:v>43796</c:v>
                </c:pt>
                <c:pt idx="275">
                  <c:v>43831</c:v>
                </c:pt>
                <c:pt idx="276">
                  <c:v>43862</c:v>
                </c:pt>
                <c:pt idx="277">
                  <c:v>43862</c:v>
                </c:pt>
                <c:pt idx="278">
                  <c:v>43863</c:v>
                </c:pt>
                <c:pt idx="279">
                  <c:v>43873</c:v>
                </c:pt>
                <c:pt idx="280">
                  <c:v>43878</c:v>
                </c:pt>
                <c:pt idx="281">
                  <c:v>43891</c:v>
                </c:pt>
                <c:pt idx="282">
                  <c:v>43922</c:v>
                </c:pt>
                <c:pt idx="283">
                  <c:v>43929</c:v>
                </c:pt>
                <c:pt idx="284">
                  <c:v>43935</c:v>
                </c:pt>
                <c:pt idx="285">
                  <c:v>43948</c:v>
                </c:pt>
                <c:pt idx="286">
                  <c:v>43967</c:v>
                </c:pt>
                <c:pt idx="287">
                  <c:v>43971</c:v>
                </c:pt>
                <c:pt idx="288">
                  <c:v>43975</c:v>
                </c:pt>
                <c:pt idx="289">
                  <c:v>43983</c:v>
                </c:pt>
                <c:pt idx="290">
                  <c:v>43983</c:v>
                </c:pt>
                <c:pt idx="291">
                  <c:v>44006</c:v>
                </c:pt>
                <c:pt idx="292">
                  <c:v>44012</c:v>
                </c:pt>
                <c:pt idx="293">
                  <c:v>44013</c:v>
                </c:pt>
                <c:pt idx="294">
                  <c:v>44036</c:v>
                </c:pt>
                <c:pt idx="295">
                  <c:v>44040</c:v>
                </c:pt>
                <c:pt idx="296">
                  <c:v>44041</c:v>
                </c:pt>
                <c:pt idx="297">
                  <c:v>44044</c:v>
                </c:pt>
                <c:pt idx="298">
                  <c:v>44055</c:v>
                </c:pt>
                <c:pt idx="299">
                  <c:v>44075</c:v>
                </c:pt>
                <c:pt idx="300">
                  <c:v>44076</c:v>
                </c:pt>
                <c:pt idx="301">
                  <c:v>44095</c:v>
                </c:pt>
                <c:pt idx="302">
                  <c:v>44097</c:v>
                </c:pt>
                <c:pt idx="303">
                  <c:v>44101</c:v>
                </c:pt>
                <c:pt idx="304">
                  <c:v>44111</c:v>
                </c:pt>
                <c:pt idx="305">
                  <c:v>44117</c:v>
                </c:pt>
                <c:pt idx="306">
                  <c:v>44118</c:v>
                </c:pt>
                <c:pt idx="307">
                  <c:v>44119</c:v>
                </c:pt>
                <c:pt idx="308">
                  <c:v>44157</c:v>
                </c:pt>
                <c:pt idx="309">
                  <c:v>44167</c:v>
                </c:pt>
                <c:pt idx="310">
                  <c:v>44178</c:v>
                </c:pt>
                <c:pt idx="311">
                  <c:v>44220</c:v>
                </c:pt>
                <c:pt idx="312">
                  <c:v>44248</c:v>
                </c:pt>
                <c:pt idx="313">
                  <c:v>44268</c:v>
                </c:pt>
                <c:pt idx="314">
                  <c:v>44283</c:v>
                </c:pt>
                <c:pt idx="315">
                  <c:v>44311</c:v>
                </c:pt>
                <c:pt idx="316">
                  <c:v>44329</c:v>
                </c:pt>
                <c:pt idx="317">
                  <c:v>44339</c:v>
                </c:pt>
                <c:pt idx="318">
                  <c:v>44342</c:v>
                </c:pt>
                <c:pt idx="319">
                  <c:v>44374</c:v>
                </c:pt>
                <c:pt idx="320">
                  <c:v>44378</c:v>
                </c:pt>
                <c:pt idx="321">
                  <c:v>44402</c:v>
                </c:pt>
                <c:pt idx="322">
                  <c:v>44406</c:v>
                </c:pt>
                <c:pt idx="323">
                  <c:v>44409</c:v>
                </c:pt>
                <c:pt idx="324">
                  <c:v>44430</c:v>
                </c:pt>
                <c:pt idx="325">
                  <c:v>44445</c:v>
                </c:pt>
                <c:pt idx="326">
                  <c:v>44448</c:v>
                </c:pt>
                <c:pt idx="327">
                  <c:v>44465</c:v>
                </c:pt>
                <c:pt idx="328">
                  <c:v>44465</c:v>
                </c:pt>
                <c:pt idx="329">
                  <c:v>44474</c:v>
                </c:pt>
                <c:pt idx="330">
                  <c:v>44480</c:v>
                </c:pt>
                <c:pt idx="331">
                  <c:v>44493</c:v>
                </c:pt>
                <c:pt idx="332">
                  <c:v>44503</c:v>
                </c:pt>
                <c:pt idx="333">
                  <c:v>44508</c:v>
                </c:pt>
                <c:pt idx="334">
                  <c:v>44510</c:v>
                </c:pt>
                <c:pt idx="335">
                  <c:v>44517</c:v>
                </c:pt>
                <c:pt idx="336">
                  <c:v>44521</c:v>
                </c:pt>
                <c:pt idx="337">
                  <c:v>44538</c:v>
                </c:pt>
                <c:pt idx="338">
                  <c:v>44549</c:v>
                </c:pt>
                <c:pt idx="339">
                  <c:v>44578</c:v>
                </c:pt>
                <c:pt idx="340">
                  <c:v>44587</c:v>
                </c:pt>
                <c:pt idx="341">
                  <c:v>44591</c:v>
                </c:pt>
                <c:pt idx="342">
                  <c:v>44596</c:v>
                </c:pt>
                <c:pt idx="343">
                  <c:v>44602</c:v>
                </c:pt>
                <c:pt idx="344">
                  <c:v>44619</c:v>
                </c:pt>
                <c:pt idx="345">
                  <c:v>44628</c:v>
                </c:pt>
                <c:pt idx="346">
                  <c:v>44635</c:v>
                </c:pt>
                <c:pt idx="347">
                  <c:v>44647</c:v>
                </c:pt>
                <c:pt idx="348">
                  <c:v>44664</c:v>
                </c:pt>
                <c:pt idx="349">
                  <c:v>44675</c:v>
                </c:pt>
                <c:pt idx="350">
                  <c:v>44678</c:v>
                </c:pt>
                <c:pt idx="351">
                  <c:v>44692</c:v>
                </c:pt>
                <c:pt idx="352">
                  <c:v>44706</c:v>
                </c:pt>
                <c:pt idx="353">
                  <c:v>44710</c:v>
                </c:pt>
                <c:pt idx="354">
                  <c:v>44722</c:v>
                </c:pt>
                <c:pt idx="355">
                  <c:v>44724</c:v>
                </c:pt>
                <c:pt idx="356">
                  <c:v>44738</c:v>
                </c:pt>
                <c:pt idx="357">
                  <c:v>44752</c:v>
                </c:pt>
                <c:pt idx="358">
                  <c:v>44757</c:v>
                </c:pt>
                <c:pt idx="359">
                  <c:v>44775</c:v>
                </c:pt>
                <c:pt idx="360">
                  <c:v>44776</c:v>
                </c:pt>
                <c:pt idx="361">
                  <c:v>44781</c:v>
                </c:pt>
                <c:pt idx="362">
                  <c:v>44784</c:v>
                </c:pt>
                <c:pt idx="363">
                  <c:v>44788</c:v>
                </c:pt>
                <c:pt idx="364">
                  <c:v>44803</c:v>
                </c:pt>
                <c:pt idx="365">
                  <c:v>44816</c:v>
                </c:pt>
                <c:pt idx="366">
                  <c:v>44831</c:v>
                </c:pt>
                <c:pt idx="367">
                  <c:v>44844</c:v>
                </c:pt>
                <c:pt idx="368">
                  <c:v>44859</c:v>
                </c:pt>
                <c:pt idx="369">
                  <c:v>44868</c:v>
                </c:pt>
                <c:pt idx="370">
                  <c:v>44870</c:v>
                </c:pt>
                <c:pt idx="371">
                  <c:v>44873</c:v>
                </c:pt>
                <c:pt idx="372" formatCode="m/d/yyyy">
                  <c:v>44891</c:v>
                </c:pt>
                <c:pt idx="373" formatCode="m/d/yyyy">
                  <c:v>44896</c:v>
                </c:pt>
                <c:pt idx="374" formatCode="d\-mmm">
                  <c:v>44900</c:v>
                </c:pt>
                <c:pt idx="375" formatCode="d\-mmm">
                  <c:v>44941</c:v>
                </c:pt>
                <c:pt idx="376" formatCode="d\-mmm">
                  <c:v>44949</c:v>
                </c:pt>
                <c:pt idx="377" formatCode="d\-mmm">
                  <c:v>44953</c:v>
                </c:pt>
                <c:pt idx="378">
                  <c:v>44955</c:v>
                </c:pt>
                <c:pt idx="379">
                  <c:v>44957</c:v>
                </c:pt>
                <c:pt idx="380">
                  <c:v>44966</c:v>
                </c:pt>
                <c:pt idx="381">
                  <c:v>44985</c:v>
                </c:pt>
                <c:pt idx="382">
                  <c:v>44992</c:v>
                </c:pt>
                <c:pt idx="383">
                  <c:v>44993</c:v>
                </c:pt>
                <c:pt idx="384">
                  <c:v>45000</c:v>
                </c:pt>
                <c:pt idx="385">
                  <c:v>45007</c:v>
                </c:pt>
                <c:pt idx="386">
                  <c:v>45021</c:v>
                </c:pt>
                <c:pt idx="387">
                  <c:v>45028</c:v>
                </c:pt>
                <c:pt idx="388">
                  <c:v>45049</c:v>
                </c:pt>
                <c:pt idx="389">
                  <c:v>45056</c:v>
                </c:pt>
                <c:pt idx="390">
                  <c:v>45063</c:v>
                </c:pt>
                <c:pt idx="391">
                  <c:v>45070</c:v>
                </c:pt>
                <c:pt idx="392">
                  <c:v>45077</c:v>
                </c:pt>
                <c:pt idx="393">
                  <c:v>45084</c:v>
                </c:pt>
                <c:pt idx="394">
                  <c:v>45085</c:v>
                </c:pt>
                <c:pt idx="395">
                  <c:v>45092</c:v>
                </c:pt>
                <c:pt idx="396">
                  <c:v>45099</c:v>
                </c:pt>
                <c:pt idx="397">
                  <c:v>45106</c:v>
                </c:pt>
                <c:pt idx="398">
                  <c:v>45113</c:v>
                </c:pt>
                <c:pt idx="399">
                  <c:v>45120</c:v>
                </c:pt>
                <c:pt idx="400">
                  <c:v>45127</c:v>
                </c:pt>
                <c:pt idx="401">
                  <c:v>45134</c:v>
                </c:pt>
                <c:pt idx="402">
                  <c:v>45141</c:v>
                </c:pt>
                <c:pt idx="403">
                  <c:v>45145</c:v>
                </c:pt>
                <c:pt idx="404">
                  <c:v>45146</c:v>
                </c:pt>
                <c:pt idx="405">
                  <c:v>45153</c:v>
                </c:pt>
                <c:pt idx="406">
                  <c:v>45163</c:v>
                </c:pt>
                <c:pt idx="407">
                  <c:v>45165</c:v>
                </c:pt>
                <c:pt idx="408">
                  <c:v>45167</c:v>
                </c:pt>
                <c:pt idx="409">
                  <c:v>45168</c:v>
                </c:pt>
                <c:pt idx="410">
                  <c:v>45175</c:v>
                </c:pt>
                <c:pt idx="411">
                  <c:v>45178</c:v>
                </c:pt>
                <c:pt idx="412">
                  <c:v>45181</c:v>
                </c:pt>
                <c:pt idx="413">
                  <c:v>45188</c:v>
                </c:pt>
                <c:pt idx="414">
                  <c:v>45192</c:v>
                </c:pt>
                <c:pt idx="415">
                  <c:v>45195</c:v>
                </c:pt>
                <c:pt idx="416">
                  <c:v>45197</c:v>
                </c:pt>
                <c:pt idx="417">
                  <c:v>45202</c:v>
                </c:pt>
                <c:pt idx="418">
                  <c:v>45203</c:v>
                </c:pt>
                <c:pt idx="419">
                  <c:v>45206</c:v>
                </c:pt>
                <c:pt idx="420">
                  <c:v>45207</c:v>
                </c:pt>
                <c:pt idx="421">
                  <c:v>45208</c:v>
                </c:pt>
                <c:pt idx="422">
                  <c:v>45209</c:v>
                </c:pt>
                <c:pt idx="423">
                  <c:v>45213</c:v>
                </c:pt>
                <c:pt idx="424">
                  <c:v>45236</c:v>
                </c:pt>
                <c:pt idx="425">
                  <c:v>45256</c:v>
                </c:pt>
                <c:pt idx="426">
                  <c:v>45265</c:v>
                </c:pt>
                <c:pt idx="427">
                  <c:v>45277</c:v>
                </c:pt>
                <c:pt idx="428">
                  <c:v>45301</c:v>
                </c:pt>
                <c:pt idx="429">
                  <c:v>45319</c:v>
                </c:pt>
                <c:pt idx="430">
                  <c:v>45329</c:v>
                </c:pt>
                <c:pt idx="431">
                  <c:v>45332</c:v>
                </c:pt>
                <c:pt idx="432">
                  <c:v>45336</c:v>
                </c:pt>
                <c:pt idx="433">
                  <c:v>45347</c:v>
                </c:pt>
                <c:pt idx="434">
                  <c:v>45356</c:v>
                </c:pt>
                <c:pt idx="435">
                  <c:v>45361</c:v>
                </c:pt>
                <c:pt idx="436">
                  <c:v>45375</c:v>
                </c:pt>
                <c:pt idx="437">
                  <c:v>45386</c:v>
                </c:pt>
                <c:pt idx="438">
                  <c:v>45403</c:v>
                </c:pt>
                <c:pt idx="439">
                  <c:v>45406</c:v>
                </c:pt>
                <c:pt idx="440">
                  <c:v>45412</c:v>
                </c:pt>
                <c:pt idx="441">
                  <c:v>45419</c:v>
                </c:pt>
                <c:pt idx="442">
                  <c:v>45426</c:v>
                </c:pt>
                <c:pt idx="443">
                  <c:v>45433</c:v>
                </c:pt>
                <c:pt idx="444">
                  <c:v>45440</c:v>
                </c:pt>
                <c:pt idx="445">
                  <c:v>45447</c:v>
                </c:pt>
                <c:pt idx="446">
                  <c:v>45454</c:v>
                </c:pt>
                <c:pt idx="447">
                  <c:v>45461</c:v>
                </c:pt>
                <c:pt idx="448">
                  <c:v>45468</c:v>
                </c:pt>
                <c:pt idx="449">
                  <c:v>45475</c:v>
                </c:pt>
                <c:pt idx="450">
                  <c:v>45482</c:v>
                </c:pt>
                <c:pt idx="451">
                  <c:v>45489</c:v>
                </c:pt>
                <c:pt idx="452">
                  <c:v>45496</c:v>
                </c:pt>
                <c:pt idx="453">
                  <c:v>45503</c:v>
                </c:pt>
                <c:pt idx="454">
                  <c:v>45510</c:v>
                </c:pt>
                <c:pt idx="455">
                  <c:v>45517</c:v>
                </c:pt>
                <c:pt idx="456">
                  <c:v>45524</c:v>
                </c:pt>
                <c:pt idx="457">
                  <c:v>45531</c:v>
                </c:pt>
                <c:pt idx="458">
                  <c:v>45538</c:v>
                </c:pt>
                <c:pt idx="459">
                  <c:v>45545</c:v>
                </c:pt>
                <c:pt idx="460">
                  <c:v>45552</c:v>
                </c:pt>
                <c:pt idx="461">
                  <c:v>45559</c:v>
                </c:pt>
                <c:pt idx="462">
                  <c:v>45566</c:v>
                </c:pt>
                <c:pt idx="463">
                  <c:v>45573</c:v>
                </c:pt>
                <c:pt idx="464">
                  <c:v>45580</c:v>
                </c:pt>
                <c:pt idx="465">
                  <c:v>45587</c:v>
                </c:pt>
                <c:pt idx="466">
                  <c:v>45594</c:v>
                </c:pt>
                <c:pt idx="467">
                  <c:v>45601</c:v>
                </c:pt>
                <c:pt idx="468">
                  <c:v>45608</c:v>
                </c:pt>
                <c:pt idx="469">
                  <c:v>45615</c:v>
                </c:pt>
                <c:pt idx="470">
                  <c:v>45622</c:v>
                </c:pt>
                <c:pt idx="471">
                  <c:v>45629</c:v>
                </c:pt>
                <c:pt idx="472">
                  <c:v>45636</c:v>
                </c:pt>
                <c:pt idx="473">
                  <c:v>45643</c:v>
                </c:pt>
                <c:pt idx="474">
                  <c:v>45650</c:v>
                </c:pt>
                <c:pt idx="475">
                  <c:v>45657</c:v>
                </c:pt>
                <c:pt idx="476">
                  <c:v>45664</c:v>
                </c:pt>
                <c:pt idx="477">
                  <c:v>45671</c:v>
                </c:pt>
                <c:pt idx="478">
                  <c:v>45678</c:v>
                </c:pt>
                <c:pt idx="479">
                  <c:v>45685</c:v>
                </c:pt>
                <c:pt idx="480">
                  <c:v>45692</c:v>
                </c:pt>
                <c:pt idx="481">
                  <c:v>45699</c:v>
                </c:pt>
                <c:pt idx="482">
                  <c:v>45706</c:v>
                </c:pt>
                <c:pt idx="483">
                  <c:v>45713</c:v>
                </c:pt>
                <c:pt idx="484">
                  <c:v>45720</c:v>
                </c:pt>
                <c:pt idx="485">
                  <c:v>45727</c:v>
                </c:pt>
                <c:pt idx="486">
                  <c:v>45734</c:v>
                </c:pt>
                <c:pt idx="487">
                  <c:v>45741</c:v>
                </c:pt>
                <c:pt idx="488">
                  <c:v>45748</c:v>
                </c:pt>
                <c:pt idx="489">
                  <c:v>45755</c:v>
                </c:pt>
                <c:pt idx="490">
                  <c:v>45762</c:v>
                </c:pt>
                <c:pt idx="491">
                  <c:v>45769</c:v>
                </c:pt>
                <c:pt idx="492">
                  <c:v>45776</c:v>
                </c:pt>
                <c:pt idx="493">
                  <c:v>45783</c:v>
                </c:pt>
                <c:pt idx="494">
                  <c:v>45790</c:v>
                </c:pt>
                <c:pt idx="495">
                  <c:v>45797</c:v>
                </c:pt>
                <c:pt idx="496">
                  <c:v>45804</c:v>
                </c:pt>
                <c:pt idx="497">
                  <c:v>45811</c:v>
                </c:pt>
                <c:pt idx="498">
                  <c:v>45818</c:v>
                </c:pt>
                <c:pt idx="499">
                  <c:v>45825</c:v>
                </c:pt>
                <c:pt idx="500">
                  <c:v>45832</c:v>
                </c:pt>
                <c:pt idx="501">
                  <c:v>45839</c:v>
                </c:pt>
                <c:pt idx="502">
                  <c:v>45846</c:v>
                </c:pt>
                <c:pt idx="503">
                  <c:v>45853</c:v>
                </c:pt>
                <c:pt idx="504">
                  <c:v>45860</c:v>
                </c:pt>
                <c:pt idx="505">
                  <c:v>45867</c:v>
                </c:pt>
                <c:pt idx="506">
                  <c:v>45874</c:v>
                </c:pt>
                <c:pt idx="507">
                  <c:v>45881</c:v>
                </c:pt>
                <c:pt idx="508">
                  <c:v>45888</c:v>
                </c:pt>
                <c:pt idx="509">
                  <c:v>45895</c:v>
                </c:pt>
                <c:pt idx="510">
                  <c:v>45902</c:v>
                </c:pt>
                <c:pt idx="511">
                  <c:v>45909</c:v>
                </c:pt>
                <c:pt idx="512">
                  <c:v>45916</c:v>
                </c:pt>
                <c:pt idx="513">
                  <c:v>45923</c:v>
                </c:pt>
                <c:pt idx="514">
                  <c:v>45930</c:v>
                </c:pt>
                <c:pt idx="515">
                  <c:v>45937</c:v>
                </c:pt>
                <c:pt idx="516">
                  <c:v>45944</c:v>
                </c:pt>
                <c:pt idx="517">
                  <c:v>45951</c:v>
                </c:pt>
                <c:pt idx="518">
                  <c:v>45958</c:v>
                </c:pt>
                <c:pt idx="519">
                  <c:v>45965</c:v>
                </c:pt>
                <c:pt idx="520">
                  <c:v>45972</c:v>
                </c:pt>
                <c:pt idx="521">
                  <c:v>45979</c:v>
                </c:pt>
                <c:pt idx="522">
                  <c:v>45986</c:v>
                </c:pt>
                <c:pt idx="523">
                  <c:v>45993</c:v>
                </c:pt>
                <c:pt idx="524">
                  <c:v>46000</c:v>
                </c:pt>
                <c:pt idx="525">
                  <c:v>46007</c:v>
                </c:pt>
                <c:pt idx="526">
                  <c:v>46014</c:v>
                </c:pt>
                <c:pt idx="527">
                  <c:v>46021</c:v>
                </c:pt>
                <c:pt idx="528">
                  <c:v>46028</c:v>
                </c:pt>
                <c:pt idx="529">
                  <c:v>46035</c:v>
                </c:pt>
                <c:pt idx="530">
                  <c:v>46042</c:v>
                </c:pt>
              </c:numCache>
            </c:numRef>
          </c:cat>
          <c:val>
            <c:numRef>
              <c:f>Sheet2!$S$2:$S$532</c:f>
              <c:numCache>
                <c:formatCode>0</c:formatCode>
                <c:ptCount val="531"/>
                <c:pt idx="0">
                  <c:v>53.846153846153847</c:v>
                </c:pt>
                <c:pt idx="1">
                  <c:v>52.791878172588838</c:v>
                </c:pt>
                <c:pt idx="2">
                  <c:v>53.571428571428569</c:v>
                </c:pt>
                <c:pt idx="3">
                  <c:v>52.540650406504064</c:v>
                </c:pt>
                <c:pt idx="4">
                  <c:v>51.776649746192895</c:v>
                </c:pt>
                <c:pt idx="5">
                  <c:v>54.82233502538071</c:v>
                </c:pt>
                <c:pt idx="6">
                  <c:v>55.657492354740057</c:v>
                </c:pt>
                <c:pt idx="7">
                  <c:v>49.748743718592962</c:v>
                </c:pt>
                <c:pt idx="8">
                  <c:v>56.852791878172596</c:v>
                </c:pt>
                <c:pt idx="9">
                  <c:v>52.615694164989947</c:v>
                </c:pt>
                <c:pt idx="10">
                  <c:v>53.212851405622487</c:v>
                </c:pt>
                <c:pt idx="11">
                  <c:v>53.299492385786806</c:v>
                </c:pt>
                <c:pt idx="12">
                  <c:v>51.282051282051277</c:v>
                </c:pt>
                <c:pt idx="13">
                  <c:v>51.282051282051277</c:v>
                </c:pt>
                <c:pt idx="14">
                  <c:v>52.551020408163261</c:v>
                </c:pt>
                <c:pt idx="15">
                  <c:v>49.346733668341699</c:v>
                </c:pt>
                <c:pt idx="16">
                  <c:v>52.791878172588838</c:v>
                </c:pt>
                <c:pt idx="17">
                  <c:v>52.663316582914575</c:v>
                </c:pt>
                <c:pt idx="18">
                  <c:v>50.100401606425706</c:v>
                </c:pt>
                <c:pt idx="19">
                  <c:v>51.530612244897952</c:v>
                </c:pt>
                <c:pt idx="20">
                  <c:v>54</c:v>
                </c:pt>
                <c:pt idx="21">
                  <c:v>49.94913530010173</c:v>
                </c:pt>
                <c:pt idx="22">
                  <c:v>51.671732522796354</c:v>
                </c:pt>
                <c:pt idx="23">
                  <c:v>54.133064516129039</c:v>
                </c:pt>
                <c:pt idx="24">
                  <c:v>48.743718592964825</c:v>
                </c:pt>
                <c:pt idx="25">
                  <c:v>50.5</c:v>
                </c:pt>
                <c:pt idx="26">
                  <c:v>53.707414829659314</c:v>
                </c:pt>
                <c:pt idx="27">
                  <c:v>51.758793969849251</c:v>
                </c:pt>
                <c:pt idx="28">
                  <c:v>48.036253776435046</c:v>
                </c:pt>
                <c:pt idx="29">
                  <c:v>49.246231155778894</c:v>
                </c:pt>
                <c:pt idx="30">
                  <c:v>48.743718592964825</c:v>
                </c:pt>
                <c:pt idx="31">
                  <c:v>52.467270896273931</c:v>
                </c:pt>
                <c:pt idx="32">
                  <c:v>51.758793969849251</c:v>
                </c:pt>
                <c:pt idx="33">
                  <c:v>51.061678463094026</c:v>
                </c:pt>
                <c:pt idx="34">
                  <c:v>51.515151515151516</c:v>
                </c:pt>
                <c:pt idx="35">
                  <c:v>52</c:v>
                </c:pt>
                <c:pt idx="36">
                  <c:v>48.686868686868692</c:v>
                </c:pt>
                <c:pt idx="37">
                  <c:v>49.848024316109424</c:v>
                </c:pt>
                <c:pt idx="38">
                  <c:v>50.813008130081307</c:v>
                </c:pt>
                <c:pt idx="39">
                  <c:v>51.758793969849251</c:v>
                </c:pt>
                <c:pt idx="40">
                  <c:v>51.758793969849251</c:v>
                </c:pt>
                <c:pt idx="41">
                  <c:v>52.261306532663319</c:v>
                </c:pt>
                <c:pt idx="42">
                  <c:v>48.743718592964825</c:v>
                </c:pt>
                <c:pt idx="43">
                  <c:v>53.212851405622487</c:v>
                </c:pt>
                <c:pt idx="44">
                  <c:v>48.341708542713569</c:v>
                </c:pt>
                <c:pt idx="45">
                  <c:v>55.120481927710841</c:v>
                </c:pt>
                <c:pt idx="46">
                  <c:v>51.256281407035175</c:v>
                </c:pt>
                <c:pt idx="47">
                  <c:v>49.246231155778894</c:v>
                </c:pt>
                <c:pt idx="48">
                  <c:v>51.408450704225359</c:v>
                </c:pt>
                <c:pt idx="49">
                  <c:v>47.5</c:v>
                </c:pt>
                <c:pt idx="50">
                  <c:v>46.231155778894475</c:v>
                </c:pt>
                <c:pt idx="51">
                  <c:v>54.024144869215299</c:v>
                </c:pt>
                <c:pt idx="52">
                  <c:v>46.471774193548391</c:v>
                </c:pt>
                <c:pt idx="53">
                  <c:v>52.020202020202021</c:v>
                </c:pt>
                <c:pt idx="54">
                  <c:v>50.753768844221106</c:v>
                </c:pt>
                <c:pt idx="55">
                  <c:v>53.006012024048097</c:v>
                </c:pt>
                <c:pt idx="56">
                  <c:v>50.10121457489879</c:v>
                </c:pt>
                <c:pt idx="57">
                  <c:v>52.875882946518679</c:v>
                </c:pt>
                <c:pt idx="58">
                  <c:v>46.938775510204081</c:v>
                </c:pt>
                <c:pt idx="59">
                  <c:v>50.5</c:v>
                </c:pt>
                <c:pt idx="60">
                  <c:v>54.31726907630523</c:v>
                </c:pt>
                <c:pt idx="61">
                  <c:v>50.505050505050505</c:v>
                </c:pt>
                <c:pt idx="62">
                  <c:v>52.261306532663319</c:v>
                </c:pt>
                <c:pt idx="63">
                  <c:v>53.869346733668344</c:v>
                </c:pt>
                <c:pt idx="64">
                  <c:v>56.56565656565656</c:v>
                </c:pt>
                <c:pt idx="65">
                  <c:v>50.200803212851412</c:v>
                </c:pt>
                <c:pt idx="66">
                  <c:v>47.979797979797979</c:v>
                </c:pt>
                <c:pt idx="67">
                  <c:v>52.293577981651374</c:v>
                </c:pt>
                <c:pt idx="68">
                  <c:v>50.251256281407031</c:v>
                </c:pt>
                <c:pt idx="69">
                  <c:v>48.743718592964825</c:v>
                </c:pt>
                <c:pt idx="70">
                  <c:v>51.209677419354847</c:v>
                </c:pt>
                <c:pt idx="71">
                  <c:v>48.345035105315951</c:v>
                </c:pt>
                <c:pt idx="72">
                  <c:v>47.236180904522612</c:v>
                </c:pt>
                <c:pt idx="73">
                  <c:v>47.474747474747474</c:v>
                </c:pt>
                <c:pt idx="74">
                  <c:v>53.07769929364278</c:v>
                </c:pt>
                <c:pt idx="75">
                  <c:v>49.498997995991985</c:v>
                </c:pt>
                <c:pt idx="76">
                  <c:v>47.979797979797979</c:v>
                </c:pt>
                <c:pt idx="77">
                  <c:v>51.661631419939582</c:v>
                </c:pt>
                <c:pt idx="78">
                  <c:v>51.010101010101003</c:v>
                </c:pt>
                <c:pt idx="79">
                  <c:v>49.489795918367349</c:v>
                </c:pt>
                <c:pt idx="80">
                  <c:v>50.251256281407031</c:v>
                </c:pt>
                <c:pt idx="81">
                  <c:v>50.801603206412828</c:v>
                </c:pt>
                <c:pt idx="82">
                  <c:v>47.979797979797979</c:v>
                </c:pt>
                <c:pt idx="83">
                  <c:v>50.452261306532662</c:v>
                </c:pt>
                <c:pt idx="84">
                  <c:v>51.758793969849251</c:v>
                </c:pt>
                <c:pt idx="85">
                  <c:v>54.095045500505577</c:v>
                </c:pt>
                <c:pt idx="86">
                  <c:v>54.773869346733676</c:v>
                </c:pt>
                <c:pt idx="87">
                  <c:v>55.050505050505052</c:v>
                </c:pt>
                <c:pt idx="88">
                  <c:v>54</c:v>
                </c:pt>
                <c:pt idx="89">
                  <c:v>55.533199195171036</c:v>
                </c:pt>
                <c:pt idx="90">
                  <c:v>50</c:v>
                </c:pt>
                <c:pt idx="91">
                  <c:v>54.627766599597585</c:v>
                </c:pt>
                <c:pt idx="92">
                  <c:v>52.47724974721941</c:v>
                </c:pt>
                <c:pt idx="93">
                  <c:v>49.494949494949495</c:v>
                </c:pt>
                <c:pt idx="94">
                  <c:v>55.329949238578678</c:v>
                </c:pt>
                <c:pt idx="95">
                  <c:v>50.256410256410255</c:v>
                </c:pt>
                <c:pt idx="96">
                  <c:v>52.994923857868024</c:v>
                </c:pt>
                <c:pt idx="97">
                  <c:v>52.525252525252533</c:v>
                </c:pt>
                <c:pt idx="98">
                  <c:v>56.913827655310619</c:v>
                </c:pt>
                <c:pt idx="99">
                  <c:v>56.854838709677423</c:v>
                </c:pt>
                <c:pt idx="100">
                  <c:v>58.502024291497975</c:v>
                </c:pt>
                <c:pt idx="101">
                  <c:v>55.958549222797927</c:v>
                </c:pt>
                <c:pt idx="102">
                  <c:v>55.645981688708048</c:v>
                </c:pt>
                <c:pt idx="103">
                  <c:v>61.850311850311847</c:v>
                </c:pt>
                <c:pt idx="104">
                  <c:v>54.795918367346943</c:v>
                </c:pt>
                <c:pt idx="105">
                  <c:v>55.783009211873079</c:v>
                </c:pt>
                <c:pt idx="106">
                  <c:v>56.185567010309278</c:v>
                </c:pt>
                <c:pt idx="107">
                  <c:v>58.375634517766493</c:v>
                </c:pt>
                <c:pt idx="108">
                  <c:v>55.521155830753358</c:v>
                </c:pt>
                <c:pt idx="109">
                  <c:v>59.156378600823054</c:v>
                </c:pt>
                <c:pt idx="110">
                  <c:v>60.776302349336056</c:v>
                </c:pt>
                <c:pt idx="111">
                  <c:v>58.546571136131007</c:v>
                </c:pt>
                <c:pt idx="112">
                  <c:v>53.367875647668392</c:v>
                </c:pt>
                <c:pt idx="113">
                  <c:v>60.577915376676984</c:v>
                </c:pt>
                <c:pt idx="114">
                  <c:v>57.97705943691345</c:v>
                </c:pt>
                <c:pt idx="115">
                  <c:v>53.524004085801849</c:v>
                </c:pt>
                <c:pt idx="116">
                  <c:v>56.994818652849744</c:v>
                </c:pt>
                <c:pt idx="117">
                  <c:v>56.307692307692307</c:v>
                </c:pt>
                <c:pt idx="118">
                  <c:v>53.08641975308641</c:v>
                </c:pt>
                <c:pt idx="119">
                  <c:v>58.333333333333329</c:v>
                </c:pt>
                <c:pt idx="120">
                  <c:v>57.275541795665632</c:v>
                </c:pt>
                <c:pt idx="121">
                  <c:v>55.397148676171085</c:v>
                </c:pt>
                <c:pt idx="122">
                  <c:v>53.061224489795919</c:v>
                </c:pt>
                <c:pt idx="123">
                  <c:v>54.098360655737707</c:v>
                </c:pt>
                <c:pt idx="124">
                  <c:v>58.731808731808719</c:v>
                </c:pt>
                <c:pt idx="125">
                  <c:v>59.183673469387763</c:v>
                </c:pt>
                <c:pt idx="126">
                  <c:v>58.684480986639265</c:v>
                </c:pt>
                <c:pt idx="127">
                  <c:v>53.924566768603455</c:v>
                </c:pt>
                <c:pt idx="128">
                  <c:v>58.4016393442623</c:v>
                </c:pt>
                <c:pt idx="129">
                  <c:v>55.193482688391036</c:v>
                </c:pt>
                <c:pt idx="130">
                  <c:v>59.141981613891723</c:v>
                </c:pt>
                <c:pt idx="131">
                  <c:v>56.12244897959183</c:v>
                </c:pt>
                <c:pt idx="132">
                  <c:v>52.862985685071585</c:v>
                </c:pt>
                <c:pt idx="133">
                  <c:v>57.852077001013178</c:v>
                </c:pt>
                <c:pt idx="134">
                  <c:v>55.486542443064188</c:v>
                </c:pt>
                <c:pt idx="135">
                  <c:v>55.657492354740057</c:v>
                </c:pt>
                <c:pt idx="136">
                  <c:v>57.829966157317202</c:v>
                </c:pt>
                <c:pt idx="137">
                  <c:v>57.994041708043696</c:v>
                </c:pt>
                <c:pt idx="138">
                  <c:v>51.256281407035175</c:v>
                </c:pt>
                <c:pt idx="139">
                  <c:v>55.276381909547737</c:v>
                </c:pt>
                <c:pt idx="140">
                  <c:v>57.360406091370564</c:v>
                </c:pt>
                <c:pt idx="141">
                  <c:v>51.454363089267815</c:v>
                </c:pt>
                <c:pt idx="142">
                  <c:v>55.050505050505052</c:v>
                </c:pt>
                <c:pt idx="143">
                  <c:v>56.74044265593561</c:v>
                </c:pt>
                <c:pt idx="144">
                  <c:v>54.12474849094567</c:v>
                </c:pt>
                <c:pt idx="145">
                  <c:v>59.2964824120603</c:v>
                </c:pt>
                <c:pt idx="146">
                  <c:v>57.042957042957035</c:v>
                </c:pt>
                <c:pt idx="147">
                  <c:v>51.596806387225548</c:v>
                </c:pt>
                <c:pt idx="148">
                  <c:v>55.276381909547737</c:v>
                </c:pt>
                <c:pt idx="149">
                  <c:v>55.522088353413643</c:v>
                </c:pt>
                <c:pt idx="150">
                  <c:v>53.087649402390433</c:v>
                </c:pt>
                <c:pt idx="151">
                  <c:v>54.040404040404042</c:v>
                </c:pt>
                <c:pt idx="152">
                  <c:v>51.70000000000001</c:v>
                </c:pt>
                <c:pt idx="153">
                  <c:v>56.556556556556558</c:v>
                </c:pt>
                <c:pt idx="154">
                  <c:v>55.612244897959187</c:v>
                </c:pt>
                <c:pt idx="155">
                  <c:v>58.308157099697901</c:v>
                </c:pt>
                <c:pt idx="156">
                  <c:v>54.116465863453826</c:v>
                </c:pt>
                <c:pt idx="157">
                  <c:v>61.616161616161612</c:v>
                </c:pt>
                <c:pt idx="158">
                  <c:v>55.210420841683373</c:v>
                </c:pt>
                <c:pt idx="159">
                  <c:v>55.220883534136554</c:v>
                </c:pt>
                <c:pt idx="160">
                  <c:v>52.84147557328015</c:v>
                </c:pt>
                <c:pt idx="161">
                  <c:v>58.163265306122447</c:v>
                </c:pt>
                <c:pt idx="162">
                  <c:v>47.197640117994098</c:v>
                </c:pt>
                <c:pt idx="163">
                  <c:v>51.26903553299492</c:v>
                </c:pt>
                <c:pt idx="164">
                  <c:v>54.237288135593211</c:v>
                </c:pt>
                <c:pt idx="165">
                  <c:v>55.95595595595595</c:v>
                </c:pt>
                <c:pt idx="166">
                  <c:v>51.881993896236011</c:v>
                </c:pt>
                <c:pt idx="167">
                  <c:v>59.595959595959592</c:v>
                </c:pt>
                <c:pt idx="168">
                  <c:v>57.957957957957952</c:v>
                </c:pt>
                <c:pt idx="169">
                  <c:v>54.500000000000007</c:v>
                </c:pt>
                <c:pt idx="170">
                  <c:v>54.31726907630523</c:v>
                </c:pt>
                <c:pt idx="171">
                  <c:v>50.5</c:v>
                </c:pt>
                <c:pt idx="172">
                  <c:v>55.91182364729459</c:v>
                </c:pt>
                <c:pt idx="173">
                  <c:v>57.071213640922771</c:v>
                </c:pt>
                <c:pt idx="174">
                  <c:v>57.575757575757578</c:v>
                </c:pt>
                <c:pt idx="175">
                  <c:v>55.976095617529879</c:v>
                </c:pt>
                <c:pt idx="176">
                  <c:v>52.870090634441091</c:v>
                </c:pt>
                <c:pt idx="177">
                  <c:v>55.500000000000007</c:v>
                </c:pt>
                <c:pt idx="178">
                  <c:v>55.165496489468403</c:v>
                </c:pt>
                <c:pt idx="179">
                  <c:v>53.922542204568025</c:v>
                </c:pt>
                <c:pt idx="180">
                  <c:v>55.778894472361806</c:v>
                </c:pt>
                <c:pt idx="181">
                  <c:v>58.090452261306524</c:v>
                </c:pt>
                <c:pt idx="182">
                  <c:v>54.2713567839196</c:v>
                </c:pt>
                <c:pt idx="183">
                  <c:v>55.329949238578678</c:v>
                </c:pt>
                <c:pt idx="184">
                  <c:v>57.703927492447136</c:v>
                </c:pt>
                <c:pt idx="185">
                  <c:v>56.000000000000007</c:v>
                </c:pt>
                <c:pt idx="186">
                  <c:v>60.242179616548952</c:v>
                </c:pt>
                <c:pt idx="187">
                  <c:v>56.78391959798995</c:v>
                </c:pt>
                <c:pt idx="188">
                  <c:v>56.56565656565656</c:v>
                </c:pt>
                <c:pt idx="189">
                  <c:v>55.589123867069489</c:v>
                </c:pt>
                <c:pt idx="190">
                  <c:v>57.414829659318634</c:v>
                </c:pt>
                <c:pt idx="191">
                  <c:v>53.266331658291456</c:v>
                </c:pt>
                <c:pt idx="192">
                  <c:v>61.306532663316581</c:v>
                </c:pt>
                <c:pt idx="193">
                  <c:v>53.453453453453456</c:v>
                </c:pt>
                <c:pt idx="194">
                  <c:v>56.78391959798995</c:v>
                </c:pt>
                <c:pt idx="195">
                  <c:v>53.125</c:v>
                </c:pt>
                <c:pt idx="196">
                  <c:v>58.82352941176471</c:v>
                </c:pt>
                <c:pt idx="197">
                  <c:v>51.515151515151516</c:v>
                </c:pt>
                <c:pt idx="198">
                  <c:v>59.693877551020414</c:v>
                </c:pt>
                <c:pt idx="199">
                  <c:v>59.390862944162436</c:v>
                </c:pt>
                <c:pt idx="200">
                  <c:v>59.880239520958078</c:v>
                </c:pt>
                <c:pt idx="201">
                  <c:v>53.807106598984767</c:v>
                </c:pt>
                <c:pt idx="202">
                  <c:v>57.291666666666664</c:v>
                </c:pt>
                <c:pt idx="203">
                  <c:v>56.632653061224488</c:v>
                </c:pt>
                <c:pt idx="204">
                  <c:v>56.701030927835049</c:v>
                </c:pt>
                <c:pt idx="205">
                  <c:v>58.163265306122447</c:v>
                </c:pt>
                <c:pt idx="206">
                  <c:v>57.512437810945272</c:v>
                </c:pt>
                <c:pt idx="207">
                  <c:v>58.333333333333336</c:v>
                </c:pt>
                <c:pt idx="208">
                  <c:v>54.166666666666664</c:v>
                </c:pt>
                <c:pt idx="209">
                  <c:v>52.020202020202021</c:v>
                </c:pt>
                <c:pt idx="210">
                  <c:v>55.432595573440636</c:v>
                </c:pt>
                <c:pt idx="211">
                  <c:v>56.25</c:v>
                </c:pt>
                <c:pt idx="212">
                  <c:v>54.237288135593211</c:v>
                </c:pt>
                <c:pt idx="213">
                  <c:v>57.291666666666664</c:v>
                </c:pt>
                <c:pt idx="214">
                  <c:v>55.555555555555557</c:v>
                </c:pt>
                <c:pt idx="215">
                  <c:v>57.894736842105267</c:v>
                </c:pt>
                <c:pt idx="216">
                  <c:v>52.040816326530617</c:v>
                </c:pt>
                <c:pt idx="217">
                  <c:v>54.591836734693878</c:v>
                </c:pt>
                <c:pt idx="218">
                  <c:v>55.208333333333336</c:v>
                </c:pt>
                <c:pt idx="219">
                  <c:v>55.000000000000007</c:v>
                </c:pt>
                <c:pt idx="220">
                  <c:v>58.734939759036152</c:v>
                </c:pt>
                <c:pt idx="221">
                  <c:v>53.125</c:v>
                </c:pt>
                <c:pt idx="222">
                  <c:v>57.653061224489797</c:v>
                </c:pt>
                <c:pt idx="223">
                  <c:v>57.989949748743719</c:v>
                </c:pt>
                <c:pt idx="224">
                  <c:v>56.84210526315789</c:v>
                </c:pt>
                <c:pt idx="225">
                  <c:v>58.416833667334679</c:v>
                </c:pt>
                <c:pt idx="226">
                  <c:v>53.333333333333336</c:v>
                </c:pt>
                <c:pt idx="227">
                  <c:v>58.947368421052623</c:v>
                </c:pt>
                <c:pt idx="228">
                  <c:v>60.416666666666664</c:v>
                </c:pt>
                <c:pt idx="229">
                  <c:v>58.592964824120607</c:v>
                </c:pt>
                <c:pt idx="230">
                  <c:v>59.054325955734399</c:v>
                </c:pt>
                <c:pt idx="231">
                  <c:v>56.469043530956476</c:v>
                </c:pt>
                <c:pt idx="232">
                  <c:v>54.308617234468947</c:v>
                </c:pt>
                <c:pt idx="233">
                  <c:v>52.040816326530617</c:v>
                </c:pt>
                <c:pt idx="234">
                  <c:v>54.773869346733676</c:v>
                </c:pt>
                <c:pt idx="235">
                  <c:v>54.673366834170857</c:v>
                </c:pt>
                <c:pt idx="236">
                  <c:v>50.256410256410255</c:v>
                </c:pt>
                <c:pt idx="237">
                  <c:v>50.855991943605247</c:v>
                </c:pt>
                <c:pt idx="238">
                  <c:v>49.949341438703136</c:v>
                </c:pt>
                <c:pt idx="239">
                  <c:v>48.9</c:v>
                </c:pt>
                <c:pt idx="240">
                  <c:v>48.1</c:v>
                </c:pt>
                <c:pt idx="241">
                  <c:v>43.298969072164951</c:v>
                </c:pt>
                <c:pt idx="242">
                  <c:v>46.733668341708544</c:v>
                </c:pt>
                <c:pt idx="243">
                  <c:v>54.008016032064141</c:v>
                </c:pt>
                <c:pt idx="244">
                  <c:v>46.553446553446562</c:v>
                </c:pt>
                <c:pt idx="245">
                  <c:v>51.717171717171716</c:v>
                </c:pt>
                <c:pt idx="246">
                  <c:v>53.55355355355357</c:v>
                </c:pt>
                <c:pt idx="247">
                  <c:v>52.12765957446809</c:v>
                </c:pt>
                <c:pt idx="248">
                  <c:v>50.680933852140072</c:v>
                </c:pt>
                <c:pt idx="249">
                  <c:v>53.807106598984767</c:v>
                </c:pt>
                <c:pt idx="250">
                  <c:v>46.464646464646464</c:v>
                </c:pt>
                <c:pt idx="251">
                  <c:v>51.512096774193552</c:v>
                </c:pt>
                <c:pt idx="252">
                  <c:v>51.041666666666664</c:v>
                </c:pt>
                <c:pt idx="253">
                  <c:v>48.841893252769388</c:v>
                </c:pt>
                <c:pt idx="254">
                  <c:v>45.7286432160804</c:v>
                </c:pt>
                <c:pt idx="255">
                  <c:v>45.870646766169159</c:v>
                </c:pt>
                <c:pt idx="256">
                  <c:v>49.250749250749244</c:v>
                </c:pt>
                <c:pt idx="257">
                  <c:v>50.150753768844226</c:v>
                </c:pt>
                <c:pt idx="258">
                  <c:v>47.891566265060234</c:v>
                </c:pt>
                <c:pt idx="259">
                  <c:v>50.845771144278608</c:v>
                </c:pt>
                <c:pt idx="260">
                  <c:v>47.58620689655173</c:v>
                </c:pt>
                <c:pt idx="261">
                  <c:v>40.217391304347828</c:v>
                </c:pt>
                <c:pt idx="262">
                  <c:v>50.701402805611231</c:v>
                </c:pt>
                <c:pt idx="263">
                  <c:v>44.94494494494495</c:v>
                </c:pt>
                <c:pt idx="264">
                  <c:v>46.31685166498486</c:v>
                </c:pt>
                <c:pt idx="265">
                  <c:v>44.90216271884654</c:v>
                </c:pt>
                <c:pt idx="266">
                  <c:v>45.045045045045043</c:v>
                </c:pt>
                <c:pt idx="267">
                  <c:v>41.164658634538156</c:v>
                </c:pt>
                <c:pt idx="268">
                  <c:v>50.050352467270898</c:v>
                </c:pt>
                <c:pt idx="269">
                  <c:v>40.86021505376344</c:v>
                </c:pt>
                <c:pt idx="270">
                  <c:v>48.957298907646482</c:v>
                </c:pt>
                <c:pt idx="271">
                  <c:v>51.68650793650793</c:v>
                </c:pt>
                <c:pt idx="272">
                  <c:v>49.3</c:v>
                </c:pt>
                <c:pt idx="273">
                  <c:v>48.484848484848484</c:v>
                </c:pt>
                <c:pt idx="274">
                  <c:v>51.848151848151844</c:v>
                </c:pt>
                <c:pt idx="275">
                  <c:v>47.395833333333329</c:v>
                </c:pt>
                <c:pt idx="276">
                  <c:v>47.150259067357517</c:v>
                </c:pt>
                <c:pt idx="277">
                  <c:v>49.19191919191919</c:v>
                </c:pt>
                <c:pt idx="278">
                  <c:v>48.979591836734691</c:v>
                </c:pt>
                <c:pt idx="279">
                  <c:v>51.515151515151523</c:v>
                </c:pt>
                <c:pt idx="280">
                  <c:v>46.078431372549019</c:v>
                </c:pt>
                <c:pt idx="281">
                  <c:v>44.61538461538462</c:v>
                </c:pt>
                <c:pt idx="282">
                  <c:v>36.410256410256409</c:v>
                </c:pt>
                <c:pt idx="283">
                  <c:v>38.181818181818187</c:v>
                </c:pt>
                <c:pt idx="284">
                  <c:v>35.593220338983052</c:v>
                </c:pt>
                <c:pt idx="285">
                  <c:v>30.64516129032258</c:v>
                </c:pt>
                <c:pt idx="286">
                  <c:v>35.418768920282545</c:v>
                </c:pt>
                <c:pt idx="287">
                  <c:v>34.134134134134129</c:v>
                </c:pt>
                <c:pt idx="288">
                  <c:v>32.994923857868017</c:v>
                </c:pt>
                <c:pt idx="289">
                  <c:v>33.668341708542712</c:v>
                </c:pt>
                <c:pt idx="290">
                  <c:v>29.914529914529915</c:v>
                </c:pt>
                <c:pt idx="291">
                  <c:v>42.475247524752476</c:v>
                </c:pt>
                <c:pt idx="292">
                  <c:v>30.909090909090907</c:v>
                </c:pt>
                <c:pt idx="293">
                  <c:v>35.204081632653065</c:v>
                </c:pt>
                <c:pt idx="294">
                  <c:v>30.800405268490373</c:v>
                </c:pt>
                <c:pt idx="295">
                  <c:v>39.622641509433961</c:v>
                </c:pt>
                <c:pt idx="296">
                  <c:v>39.152371342078709</c:v>
                </c:pt>
                <c:pt idx="297">
                  <c:v>37.755102040816325</c:v>
                </c:pt>
                <c:pt idx="298">
                  <c:v>32.392026578073093</c:v>
                </c:pt>
                <c:pt idx="299">
                  <c:v>39.175257731958766</c:v>
                </c:pt>
                <c:pt idx="300">
                  <c:v>32.774518021793796</c:v>
                </c:pt>
                <c:pt idx="301">
                  <c:v>40.890688259109311</c:v>
                </c:pt>
                <c:pt idx="302">
                  <c:v>38.220424671385231</c:v>
                </c:pt>
                <c:pt idx="303">
                  <c:v>42.315369261477045</c:v>
                </c:pt>
                <c:pt idx="304">
                  <c:v>42.570281124497988</c:v>
                </c:pt>
                <c:pt idx="305">
                  <c:v>33.4485738980121</c:v>
                </c:pt>
                <c:pt idx="306">
                  <c:v>41.725175526579747</c:v>
                </c:pt>
                <c:pt idx="307">
                  <c:v>42.857142857142854</c:v>
                </c:pt>
                <c:pt idx="308">
                  <c:v>38.144329896907216</c:v>
                </c:pt>
                <c:pt idx="309">
                  <c:v>35.055724417426546</c:v>
                </c:pt>
                <c:pt idx="310">
                  <c:v>40.609137055837564</c:v>
                </c:pt>
                <c:pt idx="311">
                  <c:v>36.734693877551024</c:v>
                </c:pt>
                <c:pt idx="312">
                  <c:v>38.578680203045685</c:v>
                </c:pt>
                <c:pt idx="313">
                  <c:v>37.20930232558139</c:v>
                </c:pt>
                <c:pt idx="314">
                  <c:v>37.628865979381445</c:v>
                </c:pt>
                <c:pt idx="315">
                  <c:v>40.512820512820511</c:v>
                </c:pt>
                <c:pt idx="316">
                  <c:v>36.052366565961727</c:v>
                </c:pt>
                <c:pt idx="317">
                  <c:v>40.101522842639589</c:v>
                </c:pt>
                <c:pt idx="318">
                  <c:v>39.87792472024416</c:v>
                </c:pt>
                <c:pt idx="319">
                  <c:v>43.367346938775512</c:v>
                </c:pt>
                <c:pt idx="320">
                  <c:v>41.025641025641022</c:v>
                </c:pt>
                <c:pt idx="321">
                  <c:v>44.444444444444443</c:v>
                </c:pt>
                <c:pt idx="322">
                  <c:v>43.636363636363633</c:v>
                </c:pt>
                <c:pt idx="323">
                  <c:v>46.755921730175068</c:v>
                </c:pt>
                <c:pt idx="324">
                  <c:v>41.968911917098445</c:v>
                </c:pt>
                <c:pt idx="325">
                  <c:v>44.849115504682622</c:v>
                </c:pt>
                <c:pt idx="326">
                  <c:v>40.732984293193724</c:v>
                </c:pt>
                <c:pt idx="327">
                  <c:v>40.909090909090914</c:v>
                </c:pt>
                <c:pt idx="328">
                  <c:v>43.323139653414884</c:v>
                </c:pt>
                <c:pt idx="329">
                  <c:v>43.226473629782831</c:v>
                </c:pt>
                <c:pt idx="330">
                  <c:v>44.758909853249477</c:v>
                </c:pt>
                <c:pt idx="331">
                  <c:v>44.949494949494948</c:v>
                </c:pt>
                <c:pt idx="332">
                  <c:v>46.311475409836063</c:v>
                </c:pt>
                <c:pt idx="333">
                  <c:v>46.59574468085107</c:v>
                </c:pt>
                <c:pt idx="334">
                  <c:v>46.036585365853654</c:v>
                </c:pt>
                <c:pt idx="335">
                  <c:v>45.628140703517587</c:v>
                </c:pt>
                <c:pt idx="336">
                  <c:v>47.208121827411169</c:v>
                </c:pt>
                <c:pt idx="337">
                  <c:v>46.006066734074828</c:v>
                </c:pt>
                <c:pt idx="338">
                  <c:v>52.791878172588838</c:v>
                </c:pt>
                <c:pt idx="339">
                  <c:v>45.90495449949443</c:v>
                </c:pt>
                <c:pt idx="340">
                  <c:v>45.714285714285715</c:v>
                </c:pt>
                <c:pt idx="341">
                  <c:v>51.256281407035175</c:v>
                </c:pt>
                <c:pt idx="342">
                  <c:v>41.265060240963855</c:v>
                </c:pt>
                <c:pt idx="343">
                  <c:v>47.400611620795118</c:v>
                </c:pt>
                <c:pt idx="344">
                  <c:v>52.284263959390863</c:v>
                </c:pt>
                <c:pt idx="345">
                  <c:v>49.348044132397192</c:v>
                </c:pt>
                <c:pt idx="346">
                  <c:v>49.386503067484661</c:v>
                </c:pt>
                <c:pt idx="347">
                  <c:v>52.307692307692314</c:v>
                </c:pt>
                <c:pt idx="348">
                  <c:v>49.027635619242574</c:v>
                </c:pt>
                <c:pt idx="349">
                  <c:v>51.020408163265309</c:v>
                </c:pt>
                <c:pt idx="350">
                  <c:v>48.942598187311162</c:v>
                </c:pt>
                <c:pt idx="351">
                  <c:v>50.25380710659897</c:v>
                </c:pt>
                <c:pt idx="352">
                  <c:v>48.92307692307692</c:v>
                </c:pt>
                <c:pt idx="353">
                  <c:v>53.807106598984767</c:v>
                </c:pt>
                <c:pt idx="354">
                  <c:v>48.532494758909856</c:v>
                </c:pt>
                <c:pt idx="355">
                  <c:v>50.204498977505111</c:v>
                </c:pt>
                <c:pt idx="356">
                  <c:v>51.282051282051277</c:v>
                </c:pt>
                <c:pt idx="357">
                  <c:v>51.499482936918298</c:v>
                </c:pt>
                <c:pt idx="358">
                  <c:v>47.738693467336688</c:v>
                </c:pt>
                <c:pt idx="359">
                  <c:v>47.253886010362685</c:v>
                </c:pt>
                <c:pt idx="360">
                  <c:v>51.897435897435898</c:v>
                </c:pt>
                <c:pt idx="361">
                  <c:v>51.086956521739133</c:v>
                </c:pt>
                <c:pt idx="362">
                  <c:v>49.686847599164928</c:v>
                </c:pt>
                <c:pt idx="363">
                  <c:v>48.469387755102041</c:v>
                </c:pt>
                <c:pt idx="364">
                  <c:v>50.537634408602152</c:v>
                </c:pt>
                <c:pt idx="365">
                  <c:v>51.094890510948908</c:v>
                </c:pt>
                <c:pt idx="366">
                  <c:v>50.510204081632651</c:v>
                </c:pt>
                <c:pt idx="367">
                  <c:v>51.975051975051976</c:v>
                </c:pt>
                <c:pt idx="368">
                  <c:v>51.315789473684212</c:v>
                </c:pt>
                <c:pt idx="369">
                  <c:v>54.600606673407484</c:v>
                </c:pt>
                <c:pt idx="370">
                  <c:v>50.614754098360649</c:v>
                </c:pt>
                <c:pt idx="371">
                  <c:v>51.81818181818182</c:v>
                </c:pt>
                <c:pt idx="372">
                  <c:v>53.185035389282106</c:v>
                </c:pt>
                <c:pt idx="373">
                  <c:v>53.768844221105525</c:v>
                </c:pt>
                <c:pt idx="374">
                  <c:v>54.106776180698148</c:v>
                </c:pt>
                <c:pt idx="375">
                  <c:v>53.643083421330516</c:v>
                </c:pt>
                <c:pt idx="376">
                  <c:v>50.050556117290199</c:v>
                </c:pt>
                <c:pt idx="377">
                  <c:v>47.418461908773608</c:v>
                </c:pt>
                <c:pt idx="378">
                  <c:v>50.56526207605345</c:v>
                </c:pt>
                <c:pt idx="379">
                  <c:v>50.050658561296856</c:v>
                </c:pt>
                <c:pt idx="380">
                  <c:v>50.988553590010397</c:v>
                </c:pt>
                <c:pt idx="381">
                  <c:v>47.738693467336688</c:v>
                </c:pt>
                <c:pt idx="382">
                  <c:v>50.68493150684931</c:v>
                </c:pt>
                <c:pt idx="383">
                  <c:v>48.487903225806463</c:v>
                </c:pt>
                <c:pt idx="384">
                  <c:v>49.594320486815406</c:v>
                </c:pt>
                <c:pt idx="385">
                  <c:v>48.979591836734691</c:v>
                </c:pt>
                <c:pt idx="386">
                  <c:v>49.795081967213115</c:v>
                </c:pt>
                <c:pt idx="387">
                  <c:v>50</c:v>
                </c:pt>
                <c:pt idx="388">
                  <c:v>51.570415400202627</c:v>
                </c:pt>
                <c:pt idx="389">
                  <c:v>49.79716024340771</c:v>
                </c:pt>
                <c:pt idx="390">
                  <c:v>45.699481865284966</c:v>
                </c:pt>
                <c:pt idx="391">
                  <c:v>52.361396303901429</c:v>
                </c:pt>
                <c:pt idx="392">
                  <c:v>49.238578680203041</c:v>
                </c:pt>
                <c:pt idx="393">
                  <c:v>50.916496945010195</c:v>
                </c:pt>
                <c:pt idx="394">
                  <c:v>50.308641975308646</c:v>
                </c:pt>
                <c:pt idx="395">
                  <c:v>51.177394034536881</c:v>
                </c:pt>
                <c:pt idx="396">
                  <c:v>48.979591836734691</c:v>
                </c:pt>
                <c:pt idx="397">
                  <c:v>53.007135575942911</c:v>
                </c:pt>
                <c:pt idx="398">
                  <c:v>52.146596858638731</c:v>
                </c:pt>
                <c:pt idx="399">
                  <c:v>51.122448979591837</c:v>
                </c:pt>
                <c:pt idx="400">
                  <c:v>53.01204819277109</c:v>
                </c:pt>
                <c:pt idx="401">
                  <c:v>53.846153846153847</c:v>
                </c:pt>
                <c:pt idx="402">
                  <c:v>56.236323851203508</c:v>
                </c:pt>
                <c:pt idx="403">
                  <c:v>51.798561151079134</c:v>
                </c:pt>
                <c:pt idx="404">
                  <c:v>55.417956656346746</c:v>
                </c:pt>
                <c:pt idx="405">
                  <c:v>54.684317718940946</c:v>
                </c:pt>
                <c:pt idx="406">
                  <c:v>51.546391752577314</c:v>
                </c:pt>
                <c:pt idx="407">
                  <c:v>56.38297872340425</c:v>
                </c:pt>
                <c:pt idx="408">
                  <c:v>56.185567010309278</c:v>
                </c:pt>
                <c:pt idx="409">
                  <c:v>53.846153846153832</c:v>
                </c:pt>
                <c:pt idx="410">
                  <c:v>55.991943605236671</c:v>
                </c:pt>
                <c:pt idx="411">
                  <c:v>55.701754385964911</c:v>
                </c:pt>
                <c:pt idx="412">
                  <c:v>55.785123966942152</c:v>
                </c:pt>
                <c:pt idx="413">
                  <c:v>55.441478439425055</c:v>
                </c:pt>
                <c:pt idx="414">
                  <c:v>53.636363636363647</c:v>
                </c:pt>
                <c:pt idx="415">
                  <c:v>55.785123966942152</c:v>
                </c:pt>
                <c:pt idx="416">
                  <c:v>54.048582995951421</c:v>
                </c:pt>
                <c:pt idx="417">
                  <c:v>54.910242872228089</c:v>
                </c:pt>
                <c:pt idx="418">
                  <c:v>53.12180143295803</c:v>
                </c:pt>
                <c:pt idx="419">
                  <c:v>53.928955866523133</c:v>
                </c:pt>
                <c:pt idx="420">
                  <c:v>51.030927835051543</c:v>
                </c:pt>
                <c:pt idx="421">
                  <c:v>51.437371663244349</c:v>
                </c:pt>
                <c:pt idx="422">
                  <c:v>53.061224489795919</c:v>
                </c:pt>
                <c:pt idx="423">
                  <c:v>54.56142163446637</c:v>
                </c:pt>
                <c:pt idx="424">
                  <c:v>51.356783919597994</c:v>
                </c:pt>
                <c:pt idx="425">
                  <c:v>59.487179487179489</c:v>
                </c:pt>
                <c:pt idx="426">
                  <c:v>53.24947589098533</c:v>
                </c:pt>
                <c:pt idx="427">
                  <c:v>52.551020408163261</c:v>
                </c:pt>
                <c:pt idx="428">
                  <c:v>56.725755995828997</c:v>
                </c:pt>
                <c:pt idx="429">
                  <c:v>52.551020408163261</c:v>
                </c:pt>
                <c:pt idx="430">
                  <c:v>59.794871794871796</c:v>
                </c:pt>
                <c:pt idx="431">
                  <c:v>51.979695431472074</c:v>
                </c:pt>
                <c:pt idx="432">
                  <c:v>53.278688524590159</c:v>
                </c:pt>
                <c:pt idx="433">
                  <c:v>55.837563451776653</c:v>
                </c:pt>
                <c:pt idx="434">
                  <c:v>57.083333333333329</c:v>
                </c:pt>
                <c:pt idx="435">
                  <c:v>55.319148936170215</c:v>
                </c:pt>
                <c:pt idx="436">
                  <c:v>56.852791878172596</c:v>
                </c:pt>
                <c:pt idx="437">
                  <c:v>52.111225540679726</c:v>
                </c:pt>
                <c:pt idx="438">
                  <c:v>54.081632653061227</c:v>
                </c:pt>
                <c:pt idx="439">
                  <c:v>49.115504682622266</c:v>
                </c:pt>
                <c:pt idx="440">
                  <c:v>48.958333333333329</c:v>
                </c:pt>
                <c:pt idx="441">
                  <c:v>53.917525773195862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9E-4FDF-B8FB-CA4D4D21F801}"/>
            </c:ext>
          </c:extLst>
        </c:ser>
        <c:ser>
          <c:idx val="2"/>
          <c:order val="2"/>
          <c:tx>
            <c:strRef>
              <c:f>Sheet2!$U$1</c:f>
              <c:strCache>
                <c:ptCount val="1"/>
                <c:pt idx="0">
                  <c:v>Other small parties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AD47">
                  <a:alpha val="25000"/>
                </a:srgbClr>
              </a:solidFill>
              <a:ln w="9525">
                <a:noFill/>
              </a:ln>
              <a:effectLst/>
            </c:spPr>
          </c:marker>
          <c:trendline>
            <c:spPr>
              <a:ln w="28575" cap="rnd">
                <a:solidFill>
                  <a:srgbClr val="70AD47"/>
                </a:solidFill>
                <a:prstDash val="solid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Sheet2!$A$2:$A$532</c:f>
              <c:numCache>
                <c:formatCode>d\-mmm\-yy</c:formatCode>
                <c:ptCount val="531"/>
                <c:pt idx="0">
                  <c:v>40923</c:v>
                </c:pt>
                <c:pt idx="1">
                  <c:v>40937</c:v>
                </c:pt>
                <c:pt idx="2">
                  <c:v>40951</c:v>
                </c:pt>
                <c:pt idx="3">
                  <c:v>40958</c:v>
                </c:pt>
                <c:pt idx="4">
                  <c:v>40965</c:v>
                </c:pt>
                <c:pt idx="5">
                  <c:v>40979</c:v>
                </c:pt>
                <c:pt idx="6">
                  <c:v>40996</c:v>
                </c:pt>
                <c:pt idx="7">
                  <c:v>41000</c:v>
                </c:pt>
                <c:pt idx="8">
                  <c:v>41014</c:v>
                </c:pt>
                <c:pt idx="9">
                  <c:v>41021</c:v>
                </c:pt>
                <c:pt idx="10">
                  <c:v>41028</c:v>
                </c:pt>
                <c:pt idx="11">
                  <c:v>41028</c:v>
                </c:pt>
                <c:pt idx="12">
                  <c:v>41042</c:v>
                </c:pt>
                <c:pt idx="13">
                  <c:v>41056</c:v>
                </c:pt>
                <c:pt idx="14">
                  <c:v>41067</c:v>
                </c:pt>
                <c:pt idx="15">
                  <c:v>41070</c:v>
                </c:pt>
                <c:pt idx="16">
                  <c:v>41084</c:v>
                </c:pt>
                <c:pt idx="17">
                  <c:v>41085</c:v>
                </c:pt>
                <c:pt idx="18">
                  <c:v>41090</c:v>
                </c:pt>
                <c:pt idx="19">
                  <c:v>41098</c:v>
                </c:pt>
                <c:pt idx="20">
                  <c:v>41112</c:v>
                </c:pt>
                <c:pt idx="21">
                  <c:v>41113</c:v>
                </c:pt>
                <c:pt idx="22">
                  <c:v>41122</c:v>
                </c:pt>
                <c:pt idx="23">
                  <c:v>41126</c:v>
                </c:pt>
                <c:pt idx="24">
                  <c:v>41126</c:v>
                </c:pt>
                <c:pt idx="25">
                  <c:v>41147</c:v>
                </c:pt>
                <c:pt idx="26">
                  <c:v>41152</c:v>
                </c:pt>
                <c:pt idx="27">
                  <c:v>41161</c:v>
                </c:pt>
                <c:pt idx="28">
                  <c:v>41171</c:v>
                </c:pt>
                <c:pt idx="29">
                  <c:v>41175</c:v>
                </c:pt>
                <c:pt idx="30">
                  <c:v>41189</c:v>
                </c:pt>
                <c:pt idx="31">
                  <c:v>41196</c:v>
                </c:pt>
                <c:pt idx="32">
                  <c:v>41206</c:v>
                </c:pt>
                <c:pt idx="33">
                  <c:v>41213</c:v>
                </c:pt>
                <c:pt idx="34">
                  <c:v>41224</c:v>
                </c:pt>
                <c:pt idx="35">
                  <c:v>41238</c:v>
                </c:pt>
                <c:pt idx="36">
                  <c:v>41241</c:v>
                </c:pt>
                <c:pt idx="37">
                  <c:v>41245</c:v>
                </c:pt>
                <c:pt idx="38">
                  <c:v>41246</c:v>
                </c:pt>
                <c:pt idx="39">
                  <c:v>41252</c:v>
                </c:pt>
                <c:pt idx="40">
                  <c:v>41288</c:v>
                </c:pt>
                <c:pt idx="41">
                  <c:v>41301</c:v>
                </c:pt>
                <c:pt idx="42">
                  <c:v>41315</c:v>
                </c:pt>
                <c:pt idx="43">
                  <c:v>41318</c:v>
                </c:pt>
                <c:pt idx="44">
                  <c:v>41319</c:v>
                </c:pt>
                <c:pt idx="45">
                  <c:v>41329</c:v>
                </c:pt>
                <c:pt idx="46">
                  <c:v>41329</c:v>
                </c:pt>
                <c:pt idx="47">
                  <c:v>41343</c:v>
                </c:pt>
                <c:pt idx="48">
                  <c:v>41350</c:v>
                </c:pt>
                <c:pt idx="49">
                  <c:v>41357</c:v>
                </c:pt>
                <c:pt idx="50">
                  <c:v>41378</c:v>
                </c:pt>
                <c:pt idx="51">
                  <c:v>41382</c:v>
                </c:pt>
                <c:pt idx="52">
                  <c:v>41382</c:v>
                </c:pt>
                <c:pt idx="53">
                  <c:v>41392</c:v>
                </c:pt>
                <c:pt idx="54">
                  <c:v>41406</c:v>
                </c:pt>
                <c:pt idx="55">
                  <c:v>41416</c:v>
                </c:pt>
                <c:pt idx="56">
                  <c:v>41417</c:v>
                </c:pt>
                <c:pt idx="57">
                  <c:v>41417</c:v>
                </c:pt>
                <c:pt idx="58">
                  <c:v>41420</c:v>
                </c:pt>
                <c:pt idx="59">
                  <c:v>41441</c:v>
                </c:pt>
                <c:pt idx="60">
                  <c:v>41448</c:v>
                </c:pt>
                <c:pt idx="61">
                  <c:v>41455</c:v>
                </c:pt>
                <c:pt idx="62">
                  <c:v>41469</c:v>
                </c:pt>
                <c:pt idx="63">
                  <c:v>41469</c:v>
                </c:pt>
                <c:pt idx="64">
                  <c:v>41483</c:v>
                </c:pt>
                <c:pt idx="65">
                  <c:v>41486</c:v>
                </c:pt>
                <c:pt idx="66">
                  <c:v>41497</c:v>
                </c:pt>
                <c:pt idx="67">
                  <c:v>41501</c:v>
                </c:pt>
                <c:pt idx="68">
                  <c:v>41511</c:v>
                </c:pt>
                <c:pt idx="69">
                  <c:v>41525</c:v>
                </c:pt>
                <c:pt idx="70">
                  <c:v>41535</c:v>
                </c:pt>
                <c:pt idx="71">
                  <c:v>41540</c:v>
                </c:pt>
                <c:pt idx="72">
                  <c:v>41546</c:v>
                </c:pt>
                <c:pt idx="73">
                  <c:v>41560</c:v>
                </c:pt>
                <c:pt idx="74">
                  <c:v>41570</c:v>
                </c:pt>
                <c:pt idx="75">
                  <c:v>41570</c:v>
                </c:pt>
                <c:pt idx="76">
                  <c:v>41574</c:v>
                </c:pt>
                <c:pt idx="77">
                  <c:v>41585</c:v>
                </c:pt>
                <c:pt idx="78">
                  <c:v>41588</c:v>
                </c:pt>
                <c:pt idx="79">
                  <c:v>41602</c:v>
                </c:pt>
                <c:pt idx="80">
                  <c:v>41616</c:v>
                </c:pt>
                <c:pt idx="81">
                  <c:v>41625</c:v>
                </c:pt>
                <c:pt idx="82">
                  <c:v>41658</c:v>
                </c:pt>
                <c:pt idx="83">
                  <c:v>41672</c:v>
                </c:pt>
                <c:pt idx="84">
                  <c:v>41672</c:v>
                </c:pt>
                <c:pt idx="85">
                  <c:v>41680</c:v>
                </c:pt>
                <c:pt idx="86">
                  <c:v>41686</c:v>
                </c:pt>
                <c:pt idx="87">
                  <c:v>41689</c:v>
                </c:pt>
                <c:pt idx="88">
                  <c:v>41700</c:v>
                </c:pt>
                <c:pt idx="89">
                  <c:v>41714</c:v>
                </c:pt>
                <c:pt idx="90">
                  <c:v>41714</c:v>
                </c:pt>
                <c:pt idx="91">
                  <c:v>41724</c:v>
                </c:pt>
                <c:pt idx="92">
                  <c:v>41728</c:v>
                </c:pt>
                <c:pt idx="93">
                  <c:v>41728</c:v>
                </c:pt>
                <c:pt idx="94">
                  <c:v>41743</c:v>
                </c:pt>
                <c:pt idx="95">
                  <c:v>41763</c:v>
                </c:pt>
                <c:pt idx="96">
                  <c:v>41771</c:v>
                </c:pt>
                <c:pt idx="97">
                  <c:v>41777</c:v>
                </c:pt>
                <c:pt idx="98">
                  <c:v>41780</c:v>
                </c:pt>
                <c:pt idx="99">
                  <c:v>41784</c:v>
                </c:pt>
                <c:pt idx="100">
                  <c:v>41791</c:v>
                </c:pt>
                <c:pt idx="101">
                  <c:v>41805</c:v>
                </c:pt>
                <c:pt idx="102">
                  <c:v>41806</c:v>
                </c:pt>
                <c:pt idx="103">
                  <c:v>41807</c:v>
                </c:pt>
                <c:pt idx="104">
                  <c:v>41815</c:v>
                </c:pt>
                <c:pt idx="105">
                  <c:v>41815</c:v>
                </c:pt>
                <c:pt idx="106">
                  <c:v>41819</c:v>
                </c:pt>
                <c:pt idx="107">
                  <c:v>41833</c:v>
                </c:pt>
                <c:pt idx="108">
                  <c:v>41836</c:v>
                </c:pt>
                <c:pt idx="109">
                  <c:v>41837</c:v>
                </c:pt>
                <c:pt idx="110">
                  <c:v>41837</c:v>
                </c:pt>
                <c:pt idx="111">
                  <c:v>41843</c:v>
                </c:pt>
                <c:pt idx="112">
                  <c:v>41847</c:v>
                </c:pt>
                <c:pt idx="113">
                  <c:v>41864</c:v>
                </c:pt>
                <c:pt idx="114">
                  <c:v>41864</c:v>
                </c:pt>
                <c:pt idx="115">
                  <c:v>41864</c:v>
                </c:pt>
                <c:pt idx="116">
                  <c:v>41868</c:v>
                </c:pt>
                <c:pt idx="117">
                  <c:v>41871</c:v>
                </c:pt>
                <c:pt idx="118">
                  <c:v>41876</c:v>
                </c:pt>
                <c:pt idx="119">
                  <c:v>41878</c:v>
                </c:pt>
                <c:pt idx="120">
                  <c:v>41878</c:v>
                </c:pt>
                <c:pt idx="121">
                  <c:v>41878</c:v>
                </c:pt>
                <c:pt idx="122">
                  <c:v>41882</c:v>
                </c:pt>
                <c:pt idx="123">
                  <c:v>41883</c:v>
                </c:pt>
                <c:pt idx="124">
                  <c:v>41885</c:v>
                </c:pt>
                <c:pt idx="125">
                  <c:v>41885</c:v>
                </c:pt>
                <c:pt idx="126">
                  <c:v>41885</c:v>
                </c:pt>
                <c:pt idx="127">
                  <c:v>41890</c:v>
                </c:pt>
                <c:pt idx="128">
                  <c:v>41892</c:v>
                </c:pt>
                <c:pt idx="129">
                  <c:v>41892</c:v>
                </c:pt>
                <c:pt idx="130">
                  <c:v>41892</c:v>
                </c:pt>
                <c:pt idx="131">
                  <c:v>41896</c:v>
                </c:pt>
                <c:pt idx="132">
                  <c:v>41897</c:v>
                </c:pt>
                <c:pt idx="133">
                  <c:v>41899</c:v>
                </c:pt>
                <c:pt idx="134">
                  <c:v>41899</c:v>
                </c:pt>
                <c:pt idx="135">
                  <c:v>41899</c:v>
                </c:pt>
                <c:pt idx="136">
                  <c:v>41902</c:v>
                </c:pt>
                <c:pt idx="137">
                  <c:v>41913</c:v>
                </c:pt>
                <c:pt idx="138">
                  <c:v>41924</c:v>
                </c:pt>
                <c:pt idx="139">
                  <c:v>41944</c:v>
                </c:pt>
                <c:pt idx="140">
                  <c:v>41952</c:v>
                </c:pt>
                <c:pt idx="141">
                  <c:v>41974</c:v>
                </c:pt>
                <c:pt idx="142">
                  <c:v>41980</c:v>
                </c:pt>
                <c:pt idx="143">
                  <c:v>41994</c:v>
                </c:pt>
                <c:pt idx="144">
                  <c:v>42005</c:v>
                </c:pt>
                <c:pt idx="145">
                  <c:v>42022</c:v>
                </c:pt>
                <c:pt idx="146">
                  <c:v>42032</c:v>
                </c:pt>
                <c:pt idx="147">
                  <c:v>42036</c:v>
                </c:pt>
                <c:pt idx="148">
                  <c:v>42050</c:v>
                </c:pt>
                <c:pt idx="149">
                  <c:v>42053</c:v>
                </c:pt>
                <c:pt idx="150">
                  <c:v>42064</c:v>
                </c:pt>
                <c:pt idx="151">
                  <c:v>42078</c:v>
                </c:pt>
                <c:pt idx="152">
                  <c:v>42095</c:v>
                </c:pt>
                <c:pt idx="153">
                  <c:v>42109</c:v>
                </c:pt>
                <c:pt idx="154">
                  <c:v>42113</c:v>
                </c:pt>
                <c:pt idx="155">
                  <c:v>42120</c:v>
                </c:pt>
                <c:pt idx="156">
                  <c:v>42125</c:v>
                </c:pt>
                <c:pt idx="157">
                  <c:v>42141</c:v>
                </c:pt>
                <c:pt idx="158">
                  <c:v>42151</c:v>
                </c:pt>
                <c:pt idx="159">
                  <c:v>42151</c:v>
                </c:pt>
                <c:pt idx="160">
                  <c:v>42156</c:v>
                </c:pt>
                <c:pt idx="161">
                  <c:v>42176</c:v>
                </c:pt>
                <c:pt idx="162">
                  <c:v>42186</c:v>
                </c:pt>
                <c:pt idx="163">
                  <c:v>42197</c:v>
                </c:pt>
                <c:pt idx="164">
                  <c:v>42200</c:v>
                </c:pt>
                <c:pt idx="165">
                  <c:v>42207</c:v>
                </c:pt>
                <c:pt idx="166">
                  <c:v>42217</c:v>
                </c:pt>
                <c:pt idx="167">
                  <c:v>42232</c:v>
                </c:pt>
                <c:pt idx="168">
                  <c:v>42240</c:v>
                </c:pt>
                <c:pt idx="169">
                  <c:v>42248</c:v>
                </c:pt>
                <c:pt idx="170">
                  <c:v>42249</c:v>
                </c:pt>
                <c:pt idx="171">
                  <c:v>42260</c:v>
                </c:pt>
                <c:pt idx="172">
                  <c:v>42263</c:v>
                </c:pt>
                <c:pt idx="173">
                  <c:v>42278</c:v>
                </c:pt>
                <c:pt idx="174">
                  <c:v>42288</c:v>
                </c:pt>
                <c:pt idx="175">
                  <c:v>42291</c:v>
                </c:pt>
                <c:pt idx="176">
                  <c:v>42309</c:v>
                </c:pt>
                <c:pt idx="177">
                  <c:v>42316</c:v>
                </c:pt>
                <c:pt idx="178">
                  <c:v>42325</c:v>
                </c:pt>
                <c:pt idx="179">
                  <c:v>42339</c:v>
                </c:pt>
                <c:pt idx="180">
                  <c:v>42344</c:v>
                </c:pt>
                <c:pt idx="181">
                  <c:v>42352</c:v>
                </c:pt>
                <c:pt idx="182">
                  <c:v>42386</c:v>
                </c:pt>
                <c:pt idx="183">
                  <c:v>42414</c:v>
                </c:pt>
                <c:pt idx="184">
                  <c:v>42417</c:v>
                </c:pt>
                <c:pt idx="185">
                  <c:v>42442</c:v>
                </c:pt>
                <c:pt idx="186">
                  <c:v>42466</c:v>
                </c:pt>
                <c:pt idx="187">
                  <c:v>42477</c:v>
                </c:pt>
                <c:pt idx="188">
                  <c:v>42505</c:v>
                </c:pt>
                <c:pt idx="189">
                  <c:v>42512</c:v>
                </c:pt>
                <c:pt idx="190">
                  <c:v>42523</c:v>
                </c:pt>
                <c:pt idx="191">
                  <c:v>42533</c:v>
                </c:pt>
                <c:pt idx="192">
                  <c:v>42568</c:v>
                </c:pt>
                <c:pt idx="193">
                  <c:v>42585</c:v>
                </c:pt>
                <c:pt idx="194">
                  <c:v>42603</c:v>
                </c:pt>
                <c:pt idx="195">
                  <c:v>42618</c:v>
                </c:pt>
                <c:pt idx="196">
                  <c:v>42620</c:v>
                </c:pt>
                <c:pt idx="197">
                  <c:v>42631</c:v>
                </c:pt>
                <c:pt idx="198">
                  <c:v>42666</c:v>
                </c:pt>
                <c:pt idx="199">
                  <c:v>42694</c:v>
                </c:pt>
                <c:pt idx="200">
                  <c:v>42697</c:v>
                </c:pt>
                <c:pt idx="201">
                  <c:v>42715</c:v>
                </c:pt>
                <c:pt idx="202">
                  <c:v>42736</c:v>
                </c:pt>
                <c:pt idx="203">
                  <c:v>42751</c:v>
                </c:pt>
                <c:pt idx="204">
                  <c:v>42767</c:v>
                </c:pt>
                <c:pt idx="205">
                  <c:v>42778</c:v>
                </c:pt>
                <c:pt idx="206">
                  <c:v>42781</c:v>
                </c:pt>
                <c:pt idx="207">
                  <c:v>42786</c:v>
                </c:pt>
                <c:pt idx="208">
                  <c:v>42795</c:v>
                </c:pt>
                <c:pt idx="209">
                  <c:v>42806</c:v>
                </c:pt>
                <c:pt idx="210">
                  <c:v>42813</c:v>
                </c:pt>
                <c:pt idx="211">
                  <c:v>42814</c:v>
                </c:pt>
                <c:pt idx="212">
                  <c:v>42816</c:v>
                </c:pt>
                <c:pt idx="213">
                  <c:v>42826</c:v>
                </c:pt>
                <c:pt idx="214">
                  <c:v>42841</c:v>
                </c:pt>
                <c:pt idx="215">
                  <c:v>42845</c:v>
                </c:pt>
                <c:pt idx="216">
                  <c:v>42856</c:v>
                </c:pt>
                <c:pt idx="217">
                  <c:v>42869</c:v>
                </c:pt>
                <c:pt idx="218">
                  <c:v>42875</c:v>
                </c:pt>
                <c:pt idx="219">
                  <c:v>42879</c:v>
                </c:pt>
                <c:pt idx="220">
                  <c:v>42886</c:v>
                </c:pt>
                <c:pt idx="221">
                  <c:v>42887</c:v>
                </c:pt>
                <c:pt idx="222">
                  <c:v>42897</c:v>
                </c:pt>
                <c:pt idx="223">
                  <c:v>42898</c:v>
                </c:pt>
                <c:pt idx="224">
                  <c:v>42906</c:v>
                </c:pt>
                <c:pt idx="225">
                  <c:v>42921</c:v>
                </c:pt>
                <c:pt idx="226">
                  <c:v>42925</c:v>
                </c:pt>
                <c:pt idx="227">
                  <c:v>42926</c:v>
                </c:pt>
                <c:pt idx="228">
                  <c:v>42936</c:v>
                </c:pt>
                <c:pt idx="229">
                  <c:v>42943</c:v>
                </c:pt>
                <c:pt idx="230">
                  <c:v>42944</c:v>
                </c:pt>
                <c:pt idx="231">
                  <c:v>42949</c:v>
                </c:pt>
                <c:pt idx="232">
                  <c:v>42955</c:v>
                </c:pt>
                <c:pt idx="233">
                  <c:v>42955</c:v>
                </c:pt>
                <c:pt idx="234">
                  <c:v>42960</c:v>
                </c:pt>
                <c:pt idx="235">
                  <c:v>42963</c:v>
                </c:pt>
                <c:pt idx="236">
                  <c:v>42963</c:v>
                </c:pt>
                <c:pt idx="237">
                  <c:v>42977</c:v>
                </c:pt>
                <c:pt idx="238">
                  <c:v>42977</c:v>
                </c:pt>
                <c:pt idx="239">
                  <c:v>42983</c:v>
                </c:pt>
                <c:pt idx="240">
                  <c:v>42984</c:v>
                </c:pt>
                <c:pt idx="241">
                  <c:v>42984</c:v>
                </c:pt>
                <c:pt idx="242">
                  <c:v>42988</c:v>
                </c:pt>
                <c:pt idx="243">
                  <c:v>42989</c:v>
                </c:pt>
                <c:pt idx="244">
                  <c:v>42991</c:v>
                </c:pt>
                <c:pt idx="245">
                  <c:v>42997</c:v>
                </c:pt>
                <c:pt idx="246">
                  <c:v>42998</c:v>
                </c:pt>
                <c:pt idx="247">
                  <c:v>42998</c:v>
                </c:pt>
                <c:pt idx="248">
                  <c:v>43001</c:v>
                </c:pt>
                <c:pt idx="249">
                  <c:v>43023</c:v>
                </c:pt>
                <c:pt idx="250">
                  <c:v>43051</c:v>
                </c:pt>
                <c:pt idx="251">
                  <c:v>43074</c:v>
                </c:pt>
                <c:pt idx="252">
                  <c:v>43079</c:v>
                </c:pt>
                <c:pt idx="253">
                  <c:v>43128</c:v>
                </c:pt>
                <c:pt idx="254">
                  <c:v>43128</c:v>
                </c:pt>
                <c:pt idx="255">
                  <c:v>43145</c:v>
                </c:pt>
                <c:pt idx="256">
                  <c:v>43201</c:v>
                </c:pt>
                <c:pt idx="257">
                  <c:v>43243</c:v>
                </c:pt>
                <c:pt idx="258">
                  <c:v>43244</c:v>
                </c:pt>
                <c:pt idx="259">
                  <c:v>43313</c:v>
                </c:pt>
                <c:pt idx="260">
                  <c:v>43392</c:v>
                </c:pt>
                <c:pt idx="261">
                  <c:v>43413</c:v>
                </c:pt>
                <c:pt idx="262">
                  <c:v>43432</c:v>
                </c:pt>
                <c:pt idx="263">
                  <c:v>43498</c:v>
                </c:pt>
                <c:pt idx="264">
                  <c:v>43509</c:v>
                </c:pt>
                <c:pt idx="265">
                  <c:v>43547</c:v>
                </c:pt>
                <c:pt idx="266">
                  <c:v>43565</c:v>
                </c:pt>
                <c:pt idx="267">
                  <c:v>43623</c:v>
                </c:pt>
                <c:pt idx="268">
                  <c:v>43624</c:v>
                </c:pt>
                <c:pt idx="269">
                  <c:v>43669</c:v>
                </c:pt>
                <c:pt idx="270">
                  <c:v>43670</c:v>
                </c:pt>
                <c:pt idx="271">
                  <c:v>43747</c:v>
                </c:pt>
                <c:pt idx="272">
                  <c:v>43747</c:v>
                </c:pt>
                <c:pt idx="273">
                  <c:v>43780</c:v>
                </c:pt>
                <c:pt idx="274">
                  <c:v>43796</c:v>
                </c:pt>
                <c:pt idx="275">
                  <c:v>43831</c:v>
                </c:pt>
                <c:pt idx="276">
                  <c:v>43862</c:v>
                </c:pt>
                <c:pt idx="277">
                  <c:v>43862</c:v>
                </c:pt>
                <c:pt idx="278">
                  <c:v>43863</c:v>
                </c:pt>
                <c:pt idx="279">
                  <c:v>43873</c:v>
                </c:pt>
                <c:pt idx="280">
                  <c:v>43878</c:v>
                </c:pt>
                <c:pt idx="281">
                  <c:v>43891</c:v>
                </c:pt>
                <c:pt idx="282">
                  <c:v>43922</c:v>
                </c:pt>
                <c:pt idx="283">
                  <c:v>43929</c:v>
                </c:pt>
                <c:pt idx="284">
                  <c:v>43935</c:v>
                </c:pt>
                <c:pt idx="285">
                  <c:v>43948</c:v>
                </c:pt>
                <c:pt idx="286">
                  <c:v>43967</c:v>
                </c:pt>
                <c:pt idx="287">
                  <c:v>43971</c:v>
                </c:pt>
                <c:pt idx="288">
                  <c:v>43975</c:v>
                </c:pt>
                <c:pt idx="289">
                  <c:v>43983</c:v>
                </c:pt>
                <c:pt idx="290">
                  <c:v>43983</c:v>
                </c:pt>
                <c:pt idx="291">
                  <c:v>44006</c:v>
                </c:pt>
                <c:pt idx="292">
                  <c:v>44012</c:v>
                </c:pt>
                <c:pt idx="293">
                  <c:v>44013</c:v>
                </c:pt>
                <c:pt idx="294">
                  <c:v>44036</c:v>
                </c:pt>
                <c:pt idx="295">
                  <c:v>44040</c:v>
                </c:pt>
                <c:pt idx="296">
                  <c:v>44041</c:v>
                </c:pt>
                <c:pt idx="297">
                  <c:v>44044</c:v>
                </c:pt>
                <c:pt idx="298">
                  <c:v>44055</c:v>
                </c:pt>
                <c:pt idx="299">
                  <c:v>44075</c:v>
                </c:pt>
                <c:pt idx="300">
                  <c:v>44076</c:v>
                </c:pt>
                <c:pt idx="301">
                  <c:v>44095</c:v>
                </c:pt>
                <c:pt idx="302">
                  <c:v>44097</c:v>
                </c:pt>
                <c:pt idx="303">
                  <c:v>44101</c:v>
                </c:pt>
                <c:pt idx="304">
                  <c:v>44111</c:v>
                </c:pt>
                <c:pt idx="305">
                  <c:v>44117</c:v>
                </c:pt>
                <c:pt idx="306">
                  <c:v>44118</c:v>
                </c:pt>
                <c:pt idx="307">
                  <c:v>44119</c:v>
                </c:pt>
                <c:pt idx="308">
                  <c:v>44157</c:v>
                </c:pt>
                <c:pt idx="309">
                  <c:v>44167</c:v>
                </c:pt>
                <c:pt idx="310">
                  <c:v>44178</c:v>
                </c:pt>
                <c:pt idx="311">
                  <c:v>44220</c:v>
                </c:pt>
                <c:pt idx="312">
                  <c:v>44248</c:v>
                </c:pt>
                <c:pt idx="313">
                  <c:v>44268</c:v>
                </c:pt>
                <c:pt idx="314">
                  <c:v>44283</c:v>
                </c:pt>
                <c:pt idx="315">
                  <c:v>44311</c:v>
                </c:pt>
                <c:pt idx="316">
                  <c:v>44329</c:v>
                </c:pt>
                <c:pt idx="317">
                  <c:v>44339</c:v>
                </c:pt>
                <c:pt idx="318">
                  <c:v>44342</c:v>
                </c:pt>
                <c:pt idx="319">
                  <c:v>44374</c:v>
                </c:pt>
                <c:pt idx="320">
                  <c:v>44378</c:v>
                </c:pt>
                <c:pt idx="321">
                  <c:v>44402</c:v>
                </c:pt>
                <c:pt idx="322">
                  <c:v>44406</c:v>
                </c:pt>
                <c:pt idx="323">
                  <c:v>44409</c:v>
                </c:pt>
                <c:pt idx="324">
                  <c:v>44430</c:v>
                </c:pt>
                <c:pt idx="325">
                  <c:v>44445</c:v>
                </c:pt>
                <c:pt idx="326">
                  <c:v>44448</c:v>
                </c:pt>
                <c:pt idx="327">
                  <c:v>44465</c:v>
                </c:pt>
                <c:pt idx="328">
                  <c:v>44465</c:v>
                </c:pt>
                <c:pt idx="329">
                  <c:v>44474</c:v>
                </c:pt>
                <c:pt idx="330">
                  <c:v>44480</c:v>
                </c:pt>
                <c:pt idx="331">
                  <c:v>44493</c:v>
                </c:pt>
                <c:pt idx="332">
                  <c:v>44503</c:v>
                </c:pt>
                <c:pt idx="333">
                  <c:v>44508</c:v>
                </c:pt>
                <c:pt idx="334">
                  <c:v>44510</c:v>
                </c:pt>
                <c:pt idx="335">
                  <c:v>44517</c:v>
                </c:pt>
                <c:pt idx="336">
                  <c:v>44521</c:v>
                </c:pt>
                <c:pt idx="337">
                  <c:v>44538</c:v>
                </c:pt>
                <c:pt idx="338">
                  <c:v>44549</c:v>
                </c:pt>
                <c:pt idx="339">
                  <c:v>44578</c:v>
                </c:pt>
                <c:pt idx="340">
                  <c:v>44587</c:v>
                </c:pt>
                <c:pt idx="341">
                  <c:v>44591</c:v>
                </c:pt>
                <c:pt idx="342">
                  <c:v>44596</c:v>
                </c:pt>
                <c:pt idx="343">
                  <c:v>44602</c:v>
                </c:pt>
                <c:pt idx="344">
                  <c:v>44619</c:v>
                </c:pt>
                <c:pt idx="345">
                  <c:v>44628</c:v>
                </c:pt>
                <c:pt idx="346">
                  <c:v>44635</c:v>
                </c:pt>
                <c:pt idx="347">
                  <c:v>44647</c:v>
                </c:pt>
                <c:pt idx="348">
                  <c:v>44664</c:v>
                </c:pt>
                <c:pt idx="349">
                  <c:v>44675</c:v>
                </c:pt>
                <c:pt idx="350">
                  <c:v>44678</c:v>
                </c:pt>
                <c:pt idx="351">
                  <c:v>44692</c:v>
                </c:pt>
                <c:pt idx="352">
                  <c:v>44706</c:v>
                </c:pt>
                <c:pt idx="353">
                  <c:v>44710</c:v>
                </c:pt>
                <c:pt idx="354">
                  <c:v>44722</c:v>
                </c:pt>
                <c:pt idx="355">
                  <c:v>44724</c:v>
                </c:pt>
                <c:pt idx="356">
                  <c:v>44738</c:v>
                </c:pt>
                <c:pt idx="357">
                  <c:v>44752</c:v>
                </c:pt>
                <c:pt idx="358">
                  <c:v>44757</c:v>
                </c:pt>
                <c:pt idx="359">
                  <c:v>44775</c:v>
                </c:pt>
                <c:pt idx="360">
                  <c:v>44776</c:v>
                </c:pt>
                <c:pt idx="361">
                  <c:v>44781</c:v>
                </c:pt>
                <c:pt idx="362">
                  <c:v>44784</c:v>
                </c:pt>
                <c:pt idx="363">
                  <c:v>44788</c:v>
                </c:pt>
                <c:pt idx="364">
                  <c:v>44803</c:v>
                </c:pt>
                <c:pt idx="365">
                  <c:v>44816</c:v>
                </c:pt>
                <c:pt idx="366">
                  <c:v>44831</c:v>
                </c:pt>
                <c:pt idx="367">
                  <c:v>44844</c:v>
                </c:pt>
                <c:pt idx="368">
                  <c:v>44859</c:v>
                </c:pt>
                <c:pt idx="369">
                  <c:v>44868</c:v>
                </c:pt>
                <c:pt idx="370">
                  <c:v>44870</c:v>
                </c:pt>
                <c:pt idx="371">
                  <c:v>44873</c:v>
                </c:pt>
                <c:pt idx="372" formatCode="m/d/yyyy">
                  <c:v>44891</c:v>
                </c:pt>
                <c:pt idx="373" formatCode="m/d/yyyy">
                  <c:v>44896</c:v>
                </c:pt>
                <c:pt idx="374" formatCode="d\-mmm">
                  <c:v>44900</c:v>
                </c:pt>
                <c:pt idx="375" formatCode="d\-mmm">
                  <c:v>44941</c:v>
                </c:pt>
                <c:pt idx="376" formatCode="d\-mmm">
                  <c:v>44949</c:v>
                </c:pt>
                <c:pt idx="377" formatCode="d\-mmm">
                  <c:v>44953</c:v>
                </c:pt>
                <c:pt idx="378">
                  <c:v>44955</c:v>
                </c:pt>
                <c:pt idx="379">
                  <c:v>44957</c:v>
                </c:pt>
                <c:pt idx="380">
                  <c:v>44966</c:v>
                </c:pt>
                <c:pt idx="381">
                  <c:v>44985</c:v>
                </c:pt>
                <c:pt idx="382">
                  <c:v>44992</c:v>
                </c:pt>
                <c:pt idx="383">
                  <c:v>44993</c:v>
                </c:pt>
                <c:pt idx="384">
                  <c:v>45000</c:v>
                </c:pt>
                <c:pt idx="385">
                  <c:v>45007</c:v>
                </c:pt>
                <c:pt idx="386">
                  <c:v>45021</c:v>
                </c:pt>
                <c:pt idx="387">
                  <c:v>45028</c:v>
                </c:pt>
                <c:pt idx="388">
                  <c:v>45049</c:v>
                </c:pt>
                <c:pt idx="389">
                  <c:v>45056</c:v>
                </c:pt>
                <c:pt idx="390">
                  <c:v>45063</c:v>
                </c:pt>
                <c:pt idx="391">
                  <c:v>45070</c:v>
                </c:pt>
                <c:pt idx="392">
                  <c:v>45077</c:v>
                </c:pt>
                <c:pt idx="393">
                  <c:v>45084</c:v>
                </c:pt>
                <c:pt idx="394">
                  <c:v>45085</c:v>
                </c:pt>
                <c:pt idx="395">
                  <c:v>45092</c:v>
                </c:pt>
                <c:pt idx="396">
                  <c:v>45099</c:v>
                </c:pt>
                <c:pt idx="397">
                  <c:v>45106</c:v>
                </c:pt>
                <c:pt idx="398">
                  <c:v>45113</c:v>
                </c:pt>
                <c:pt idx="399">
                  <c:v>45120</c:v>
                </c:pt>
                <c:pt idx="400">
                  <c:v>45127</c:v>
                </c:pt>
                <c:pt idx="401">
                  <c:v>45134</c:v>
                </c:pt>
                <c:pt idx="402">
                  <c:v>45141</c:v>
                </c:pt>
                <c:pt idx="403">
                  <c:v>45145</c:v>
                </c:pt>
                <c:pt idx="404">
                  <c:v>45146</c:v>
                </c:pt>
                <c:pt idx="405">
                  <c:v>45153</c:v>
                </c:pt>
                <c:pt idx="406">
                  <c:v>45163</c:v>
                </c:pt>
                <c:pt idx="407">
                  <c:v>45165</c:v>
                </c:pt>
                <c:pt idx="408">
                  <c:v>45167</c:v>
                </c:pt>
                <c:pt idx="409">
                  <c:v>45168</c:v>
                </c:pt>
                <c:pt idx="410">
                  <c:v>45175</c:v>
                </c:pt>
                <c:pt idx="411">
                  <c:v>45178</c:v>
                </c:pt>
                <c:pt idx="412">
                  <c:v>45181</c:v>
                </c:pt>
                <c:pt idx="413">
                  <c:v>45188</c:v>
                </c:pt>
                <c:pt idx="414">
                  <c:v>45192</c:v>
                </c:pt>
                <c:pt idx="415">
                  <c:v>45195</c:v>
                </c:pt>
                <c:pt idx="416">
                  <c:v>45197</c:v>
                </c:pt>
                <c:pt idx="417">
                  <c:v>45202</c:v>
                </c:pt>
                <c:pt idx="418">
                  <c:v>45203</c:v>
                </c:pt>
                <c:pt idx="419">
                  <c:v>45206</c:v>
                </c:pt>
                <c:pt idx="420">
                  <c:v>45207</c:v>
                </c:pt>
                <c:pt idx="421">
                  <c:v>45208</c:v>
                </c:pt>
                <c:pt idx="422">
                  <c:v>45209</c:v>
                </c:pt>
                <c:pt idx="423">
                  <c:v>45213</c:v>
                </c:pt>
                <c:pt idx="424">
                  <c:v>45236</c:v>
                </c:pt>
                <c:pt idx="425">
                  <c:v>45256</c:v>
                </c:pt>
                <c:pt idx="426">
                  <c:v>45265</c:v>
                </c:pt>
                <c:pt idx="427">
                  <c:v>45277</c:v>
                </c:pt>
                <c:pt idx="428">
                  <c:v>45301</c:v>
                </c:pt>
                <c:pt idx="429">
                  <c:v>45319</c:v>
                </c:pt>
                <c:pt idx="430">
                  <c:v>45329</c:v>
                </c:pt>
                <c:pt idx="431">
                  <c:v>45332</c:v>
                </c:pt>
                <c:pt idx="432">
                  <c:v>45336</c:v>
                </c:pt>
                <c:pt idx="433">
                  <c:v>45347</c:v>
                </c:pt>
                <c:pt idx="434">
                  <c:v>45356</c:v>
                </c:pt>
                <c:pt idx="435">
                  <c:v>45361</c:v>
                </c:pt>
                <c:pt idx="436">
                  <c:v>45375</c:v>
                </c:pt>
                <c:pt idx="437">
                  <c:v>45386</c:v>
                </c:pt>
                <c:pt idx="438">
                  <c:v>45403</c:v>
                </c:pt>
                <c:pt idx="439">
                  <c:v>45406</c:v>
                </c:pt>
                <c:pt idx="440">
                  <c:v>45412</c:v>
                </c:pt>
                <c:pt idx="441">
                  <c:v>45419</c:v>
                </c:pt>
                <c:pt idx="442">
                  <c:v>45426</c:v>
                </c:pt>
                <c:pt idx="443">
                  <c:v>45433</c:v>
                </c:pt>
                <c:pt idx="444">
                  <c:v>45440</c:v>
                </c:pt>
                <c:pt idx="445">
                  <c:v>45447</c:v>
                </c:pt>
                <c:pt idx="446">
                  <c:v>45454</c:v>
                </c:pt>
                <c:pt idx="447">
                  <c:v>45461</c:v>
                </c:pt>
                <c:pt idx="448">
                  <c:v>45468</c:v>
                </c:pt>
                <c:pt idx="449">
                  <c:v>45475</c:v>
                </c:pt>
                <c:pt idx="450">
                  <c:v>45482</c:v>
                </c:pt>
                <c:pt idx="451">
                  <c:v>45489</c:v>
                </c:pt>
                <c:pt idx="452">
                  <c:v>45496</c:v>
                </c:pt>
                <c:pt idx="453">
                  <c:v>45503</c:v>
                </c:pt>
                <c:pt idx="454">
                  <c:v>45510</c:v>
                </c:pt>
                <c:pt idx="455">
                  <c:v>45517</c:v>
                </c:pt>
                <c:pt idx="456">
                  <c:v>45524</c:v>
                </c:pt>
                <c:pt idx="457">
                  <c:v>45531</c:v>
                </c:pt>
                <c:pt idx="458">
                  <c:v>45538</c:v>
                </c:pt>
                <c:pt idx="459">
                  <c:v>45545</c:v>
                </c:pt>
                <c:pt idx="460">
                  <c:v>45552</c:v>
                </c:pt>
                <c:pt idx="461">
                  <c:v>45559</c:v>
                </c:pt>
                <c:pt idx="462">
                  <c:v>45566</c:v>
                </c:pt>
                <c:pt idx="463">
                  <c:v>45573</c:v>
                </c:pt>
                <c:pt idx="464">
                  <c:v>45580</c:v>
                </c:pt>
                <c:pt idx="465">
                  <c:v>45587</c:v>
                </c:pt>
                <c:pt idx="466">
                  <c:v>45594</c:v>
                </c:pt>
                <c:pt idx="467">
                  <c:v>45601</c:v>
                </c:pt>
                <c:pt idx="468">
                  <c:v>45608</c:v>
                </c:pt>
                <c:pt idx="469">
                  <c:v>45615</c:v>
                </c:pt>
                <c:pt idx="470">
                  <c:v>45622</c:v>
                </c:pt>
                <c:pt idx="471">
                  <c:v>45629</c:v>
                </c:pt>
                <c:pt idx="472">
                  <c:v>45636</c:v>
                </c:pt>
                <c:pt idx="473">
                  <c:v>45643</c:v>
                </c:pt>
                <c:pt idx="474">
                  <c:v>45650</c:v>
                </c:pt>
                <c:pt idx="475">
                  <c:v>45657</c:v>
                </c:pt>
                <c:pt idx="476">
                  <c:v>45664</c:v>
                </c:pt>
                <c:pt idx="477">
                  <c:v>45671</c:v>
                </c:pt>
                <c:pt idx="478">
                  <c:v>45678</c:v>
                </c:pt>
                <c:pt idx="479">
                  <c:v>45685</c:v>
                </c:pt>
                <c:pt idx="480">
                  <c:v>45692</c:v>
                </c:pt>
                <c:pt idx="481">
                  <c:v>45699</c:v>
                </c:pt>
                <c:pt idx="482">
                  <c:v>45706</c:v>
                </c:pt>
                <c:pt idx="483">
                  <c:v>45713</c:v>
                </c:pt>
                <c:pt idx="484">
                  <c:v>45720</c:v>
                </c:pt>
                <c:pt idx="485">
                  <c:v>45727</c:v>
                </c:pt>
                <c:pt idx="486">
                  <c:v>45734</c:v>
                </c:pt>
                <c:pt idx="487">
                  <c:v>45741</c:v>
                </c:pt>
                <c:pt idx="488">
                  <c:v>45748</c:v>
                </c:pt>
                <c:pt idx="489">
                  <c:v>45755</c:v>
                </c:pt>
                <c:pt idx="490">
                  <c:v>45762</c:v>
                </c:pt>
                <c:pt idx="491">
                  <c:v>45769</c:v>
                </c:pt>
                <c:pt idx="492">
                  <c:v>45776</c:v>
                </c:pt>
                <c:pt idx="493">
                  <c:v>45783</c:v>
                </c:pt>
                <c:pt idx="494">
                  <c:v>45790</c:v>
                </c:pt>
                <c:pt idx="495">
                  <c:v>45797</c:v>
                </c:pt>
                <c:pt idx="496">
                  <c:v>45804</c:v>
                </c:pt>
                <c:pt idx="497">
                  <c:v>45811</c:v>
                </c:pt>
                <c:pt idx="498">
                  <c:v>45818</c:v>
                </c:pt>
                <c:pt idx="499">
                  <c:v>45825</c:v>
                </c:pt>
                <c:pt idx="500">
                  <c:v>45832</c:v>
                </c:pt>
                <c:pt idx="501">
                  <c:v>45839</c:v>
                </c:pt>
                <c:pt idx="502">
                  <c:v>45846</c:v>
                </c:pt>
                <c:pt idx="503">
                  <c:v>45853</c:v>
                </c:pt>
                <c:pt idx="504">
                  <c:v>45860</c:v>
                </c:pt>
                <c:pt idx="505">
                  <c:v>45867</c:v>
                </c:pt>
                <c:pt idx="506">
                  <c:v>45874</c:v>
                </c:pt>
                <c:pt idx="507">
                  <c:v>45881</c:v>
                </c:pt>
                <c:pt idx="508">
                  <c:v>45888</c:v>
                </c:pt>
                <c:pt idx="509">
                  <c:v>45895</c:v>
                </c:pt>
                <c:pt idx="510">
                  <c:v>45902</c:v>
                </c:pt>
                <c:pt idx="511">
                  <c:v>45909</c:v>
                </c:pt>
                <c:pt idx="512">
                  <c:v>45916</c:v>
                </c:pt>
                <c:pt idx="513">
                  <c:v>45923</c:v>
                </c:pt>
                <c:pt idx="514">
                  <c:v>45930</c:v>
                </c:pt>
                <c:pt idx="515">
                  <c:v>45937</c:v>
                </c:pt>
                <c:pt idx="516">
                  <c:v>45944</c:v>
                </c:pt>
                <c:pt idx="517">
                  <c:v>45951</c:v>
                </c:pt>
                <c:pt idx="518">
                  <c:v>45958</c:v>
                </c:pt>
                <c:pt idx="519">
                  <c:v>45965</c:v>
                </c:pt>
                <c:pt idx="520">
                  <c:v>45972</c:v>
                </c:pt>
                <c:pt idx="521">
                  <c:v>45979</c:v>
                </c:pt>
                <c:pt idx="522">
                  <c:v>45986</c:v>
                </c:pt>
                <c:pt idx="523">
                  <c:v>45993</c:v>
                </c:pt>
                <c:pt idx="524">
                  <c:v>46000</c:v>
                </c:pt>
                <c:pt idx="525">
                  <c:v>46007</c:v>
                </c:pt>
                <c:pt idx="526">
                  <c:v>46014</c:v>
                </c:pt>
                <c:pt idx="527">
                  <c:v>46021</c:v>
                </c:pt>
                <c:pt idx="528">
                  <c:v>46028</c:v>
                </c:pt>
                <c:pt idx="529">
                  <c:v>46035</c:v>
                </c:pt>
                <c:pt idx="530">
                  <c:v>46042</c:v>
                </c:pt>
              </c:numCache>
            </c:numRef>
          </c:cat>
          <c:val>
            <c:numRef>
              <c:f>Sheet2!$U$2:$U$532</c:f>
              <c:numCache>
                <c:formatCode>0.00</c:formatCode>
                <c:ptCount val="531"/>
                <c:pt idx="0">
                  <c:v>1.538461538461533</c:v>
                </c:pt>
                <c:pt idx="1">
                  <c:v>1.0152284263959359</c:v>
                </c:pt>
                <c:pt idx="2">
                  <c:v>1.5306122448979522</c:v>
                </c:pt>
                <c:pt idx="3">
                  <c:v>2.7439024390243958</c:v>
                </c:pt>
                <c:pt idx="4">
                  <c:v>1.5228426395939039</c:v>
                </c:pt>
                <c:pt idx="5">
                  <c:v>1.0152284263959359</c:v>
                </c:pt>
                <c:pt idx="6">
                  <c:v>2.6503567787971463</c:v>
                </c:pt>
                <c:pt idx="7">
                  <c:v>1.0050251256281513</c:v>
                </c:pt>
                <c:pt idx="8">
                  <c:v>2.0304568527918718</c:v>
                </c:pt>
                <c:pt idx="9">
                  <c:v>2.0120724346076315</c:v>
                </c:pt>
                <c:pt idx="10">
                  <c:v>0.90361445783133831</c:v>
                </c:pt>
                <c:pt idx="11">
                  <c:v>1.0152284263959359</c:v>
                </c:pt>
                <c:pt idx="12">
                  <c:v>1.5384615384615472</c:v>
                </c:pt>
                <c:pt idx="13">
                  <c:v>1.5384615384615472</c:v>
                </c:pt>
                <c:pt idx="14">
                  <c:v>1.5306122448979522</c:v>
                </c:pt>
                <c:pt idx="15">
                  <c:v>1.4070351758794004</c:v>
                </c:pt>
                <c:pt idx="16">
                  <c:v>1.0152284263959359</c:v>
                </c:pt>
                <c:pt idx="17">
                  <c:v>2.7135678391959743</c:v>
                </c:pt>
                <c:pt idx="18">
                  <c:v>2.4096385542168832</c:v>
                </c:pt>
                <c:pt idx="19">
                  <c:v>1.0204081632653015</c:v>
                </c:pt>
                <c:pt idx="20">
                  <c:v>4</c:v>
                </c:pt>
                <c:pt idx="21">
                  <c:v>2.0345879959308206</c:v>
                </c:pt>
                <c:pt idx="22">
                  <c:v>1.418439716312065</c:v>
                </c:pt>
                <c:pt idx="23">
                  <c:v>1.915322580645153</c:v>
                </c:pt>
                <c:pt idx="24">
                  <c:v>3.0150753768844254</c:v>
                </c:pt>
                <c:pt idx="25">
                  <c:v>0.5</c:v>
                </c:pt>
                <c:pt idx="26">
                  <c:v>2.0040080160320599</c:v>
                </c:pt>
                <c:pt idx="27">
                  <c:v>2.0100502512562741</c:v>
                </c:pt>
                <c:pt idx="28">
                  <c:v>2.7190332326283908</c:v>
                </c:pt>
                <c:pt idx="29">
                  <c:v>3.517587939698501</c:v>
                </c:pt>
                <c:pt idx="30">
                  <c:v>2.5125628140703498</c:v>
                </c:pt>
                <c:pt idx="31">
                  <c:v>2.1148036253776183</c:v>
                </c:pt>
                <c:pt idx="32">
                  <c:v>2.5125628140703498</c:v>
                </c:pt>
                <c:pt idx="33">
                  <c:v>2.2244691607684643</c:v>
                </c:pt>
                <c:pt idx="34">
                  <c:v>3.0303030303030312</c:v>
                </c:pt>
                <c:pt idx="35">
                  <c:v>2</c:v>
                </c:pt>
                <c:pt idx="36">
                  <c:v>2.1212121212120962</c:v>
                </c:pt>
                <c:pt idx="37">
                  <c:v>0.81053698074974534</c:v>
                </c:pt>
                <c:pt idx="38">
                  <c:v>2.235772357723576</c:v>
                </c:pt>
                <c:pt idx="39">
                  <c:v>2.0100502512562741</c:v>
                </c:pt>
                <c:pt idx="40">
                  <c:v>2.5125628140703498</c:v>
                </c:pt>
                <c:pt idx="41">
                  <c:v>1.0050251256281371</c:v>
                </c:pt>
                <c:pt idx="42">
                  <c:v>2.5125628140703498</c:v>
                </c:pt>
                <c:pt idx="43">
                  <c:v>1.6064257028112507</c:v>
                </c:pt>
                <c:pt idx="44">
                  <c:v>3.1155778894472235</c:v>
                </c:pt>
                <c:pt idx="45">
                  <c:v>0.9036144578313241</c:v>
                </c:pt>
                <c:pt idx="46">
                  <c:v>3.0150753768844254</c:v>
                </c:pt>
                <c:pt idx="47">
                  <c:v>2.5125628140703498</c:v>
                </c:pt>
                <c:pt idx="48">
                  <c:v>1.8108651911468598</c:v>
                </c:pt>
                <c:pt idx="49">
                  <c:v>2.5</c:v>
                </c:pt>
                <c:pt idx="50">
                  <c:v>2.5125628140703498</c:v>
                </c:pt>
                <c:pt idx="51">
                  <c:v>3.0181086519114615</c:v>
                </c:pt>
                <c:pt idx="52">
                  <c:v>2.8225806451612812</c:v>
                </c:pt>
                <c:pt idx="53">
                  <c:v>3.5353535353535364</c:v>
                </c:pt>
                <c:pt idx="54">
                  <c:v>3.0150753768844254</c:v>
                </c:pt>
                <c:pt idx="55">
                  <c:v>3.6072144288577164</c:v>
                </c:pt>
                <c:pt idx="56">
                  <c:v>2.0242914979756961</c:v>
                </c:pt>
                <c:pt idx="57">
                  <c:v>2.0181634712411523</c:v>
                </c:pt>
                <c:pt idx="58">
                  <c:v>3.0612244897959187</c:v>
                </c:pt>
                <c:pt idx="59">
                  <c:v>3</c:v>
                </c:pt>
                <c:pt idx="60">
                  <c:v>2.309236947791149</c:v>
                </c:pt>
                <c:pt idx="61">
                  <c:v>3.0303030303030312</c:v>
                </c:pt>
                <c:pt idx="62">
                  <c:v>3.0150753768844254</c:v>
                </c:pt>
                <c:pt idx="63">
                  <c:v>1.3065326633165739</c:v>
                </c:pt>
                <c:pt idx="64">
                  <c:v>2.525252525252526</c:v>
                </c:pt>
                <c:pt idx="65">
                  <c:v>1.0040160642570299</c:v>
                </c:pt>
                <c:pt idx="66">
                  <c:v>1.5151515151515156</c:v>
                </c:pt>
                <c:pt idx="67">
                  <c:v>1.9367991845056025</c:v>
                </c:pt>
                <c:pt idx="68">
                  <c:v>2.0100502512562741</c:v>
                </c:pt>
                <c:pt idx="69">
                  <c:v>2.5125628140703498</c:v>
                </c:pt>
                <c:pt idx="70">
                  <c:v>1.1088709677419217</c:v>
                </c:pt>
                <c:pt idx="71">
                  <c:v>1.705115346038113</c:v>
                </c:pt>
                <c:pt idx="72">
                  <c:v>3.0150753768844254</c:v>
                </c:pt>
                <c:pt idx="73">
                  <c:v>1.0101010101010104</c:v>
                </c:pt>
                <c:pt idx="74">
                  <c:v>1.5136226034308891</c:v>
                </c:pt>
                <c:pt idx="75">
                  <c:v>2.0040080160320599</c:v>
                </c:pt>
                <c:pt idx="76">
                  <c:v>3.5353535353535364</c:v>
                </c:pt>
                <c:pt idx="77">
                  <c:v>4.2296072507552793</c:v>
                </c:pt>
                <c:pt idx="78">
                  <c:v>3.0303030303030312</c:v>
                </c:pt>
                <c:pt idx="79">
                  <c:v>3.5714285714285694</c:v>
                </c:pt>
                <c:pt idx="80">
                  <c:v>3.0150753768844254</c:v>
                </c:pt>
                <c:pt idx="81">
                  <c:v>1.6032064128256422</c:v>
                </c:pt>
                <c:pt idx="82">
                  <c:v>3.5353535353535364</c:v>
                </c:pt>
                <c:pt idx="83">
                  <c:v>2.4120603015075517</c:v>
                </c:pt>
                <c:pt idx="84">
                  <c:v>2.7412060301507495</c:v>
                </c:pt>
                <c:pt idx="85">
                  <c:v>2.5278058645095882</c:v>
                </c:pt>
                <c:pt idx="86">
                  <c:v>2.7261306532663241</c:v>
                </c:pt>
                <c:pt idx="87">
                  <c:v>1.6161616161616195</c:v>
                </c:pt>
                <c:pt idx="88">
                  <c:v>3.5</c:v>
                </c:pt>
                <c:pt idx="89">
                  <c:v>1.4084507042253165</c:v>
                </c:pt>
                <c:pt idx="90">
                  <c:v>2.0202020202020208</c:v>
                </c:pt>
                <c:pt idx="91">
                  <c:v>2.4144869215291749</c:v>
                </c:pt>
                <c:pt idx="92">
                  <c:v>3.3132839889336623</c:v>
                </c:pt>
                <c:pt idx="93">
                  <c:v>3.7713821633419684</c:v>
                </c:pt>
                <c:pt idx="94">
                  <c:v>3.4640206106675464</c:v>
                </c:pt>
                <c:pt idx="95">
                  <c:v>2.7738927738927828</c:v>
                </c:pt>
                <c:pt idx="96">
                  <c:v>2.2335025380710647</c:v>
                </c:pt>
                <c:pt idx="97">
                  <c:v>2.2486168214811357</c:v>
                </c:pt>
                <c:pt idx="98">
                  <c:v>1.4195056780227162</c:v>
                </c:pt>
                <c:pt idx="99">
                  <c:v>2.7643997672764726</c:v>
                </c:pt>
                <c:pt idx="100">
                  <c:v>1.7195265644939752</c:v>
                </c:pt>
                <c:pt idx="101">
                  <c:v>2.627309363060661</c:v>
                </c:pt>
                <c:pt idx="102">
                  <c:v>2.2276391738797088</c:v>
                </c:pt>
                <c:pt idx="103">
                  <c:v>1.730563022526411</c:v>
                </c:pt>
                <c:pt idx="104">
                  <c:v>3.620915299987729</c:v>
                </c:pt>
                <c:pt idx="105">
                  <c:v>1.8900098452984366</c:v>
                </c:pt>
                <c:pt idx="106">
                  <c:v>2.1058902761228921</c:v>
                </c:pt>
                <c:pt idx="107">
                  <c:v>2.1243654822335145</c:v>
                </c:pt>
                <c:pt idx="108">
                  <c:v>3.9546506208595389</c:v>
                </c:pt>
                <c:pt idx="109">
                  <c:v>2.0224831877948333</c:v>
                </c:pt>
                <c:pt idx="110">
                  <c:v>2.3605607875270778</c:v>
                </c:pt>
                <c:pt idx="111">
                  <c:v>2.7372804185329755</c:v>
                </c:pt>
                <c:pt idx="112">
                  <c:v>2.6927304129376637</c:v>
                </c:pt>
                <c:pt idx="113">
                  <c:v>4.2705694718078746</c:v>
                </c:pt>
                <c:pt idx="114">
                  <c:v>4.0469886592789379</c:v>
                </c:pt>
                <c:pt idx="115">
                  <c:v>3.6331530713553093</c:v>
                </c:pt>
                <c:pt idx="116">
                  <c:v>2.6011409431098542</c:v>
                </c:pt>
                <c:pt idx="117">
                  <c:v>3.933271547729376</c:v>
                </c:pt>
                <c:pt idx="118">
                  <c:v>6.0273768229458113</c:v>
                </c:pt>
                <c:pt idx="119">
                  <c:v>4.9463447350771332</c:v>
                </c:pt>
                <c:pt idx="120">
                  <c:v>3.7739032093797675</c:v>
                </c:pt>
                <c:pt idx="121">
                  <c:v>3.921488598378005</c:v>
                </c:pt>
                <c:pt idx="122">
                  <c:v>4.0094825809111541</c:v>
                </c:pt>
                <c:pt idx="123">
                  <c:v>5.1161408548363028</c:v>
                </c:pt>
                <c:pt idx="124">
                  <c:v>5.5610699040990141</c:v>
                </c:pt>
                <c:pt idx="125">
                  <c:v>3.0519760774400311</c:v>
                </c:pt>
                <c:pt idx="126">
                  <c:v>4.0035832059384688</c:v>
                </c:pt>
                <c:pt idx="127">
                  <c:v>5.5944713075488437</c:v>
                </c:pt>
                <c:pt idx="128">
                  <c:v>4.7615238189008551</c:v>
                </c:pt>
                <c:pt idx="129">
                  <c:v>4.8466779541792562</c:v>
                </c:pt>
                <c:pt idx="130">
                  <c:v>4.2014222128957925</c:v>
                </c:pt>
                <c:pt idx="131">
                  <c:v>4.483611626468786</c:v>
                </c:pt>
                <c:pt idx="132">
                  <c:v>5.9546495854694967</c:v>
                </c:pt>
                <c:pt idx="133">
                  <c:v>3.9332790671914211</c:v>
                </c:pt>
                <c:pt idx="134">
                  <c:v>5.2858152805130487</c:v>
                </c:pt>
                <c:pt idx="135">
                  <c:v>4.9485682513205518</c:v>
                </c:pt>
                <c:pt idx="136">
                  <c:v>4.0713772946364486</c:v>
                </c:pt>
                <c:pt idx="137">
                  <c:v>3.7735849056603712</c:v>
                </c:pt>
                <c:pt idx="138">
                  <c:v>6.5326633165829264</c:v>
                </c:pt>
                <c:pt idx="139">
                  <c:v>3.8190954773869237</c:v>
                </c:pt>
                <c:pt idx="140">
                  <c:v>2.5380710659898398</c:v>
                </c:pt>
                <c:pt idx="141">
                  <c:v>3.8114343029087081</c:v>
                </c:pt>
                <c:pt idx="142">
                  <c:v>3.5353535353535364</c:v>
                </c:pt>
                <c:pt idx="143">
                  <c:v>3.1187122736418615</c:v>
                </c:pt>
                <c:pt idx="144">
                  <c:v>1.6096579476861166</c:v>
                </c:pt>
                <c:pt idx="145">
                  <c:v>2.0100502512562741</c:v>
                </c:pt>
                <c:pt idx="146">
                  <c:v>3.2967032967032992</c:v>
                </c:pt>
                <c:pt idx="147">
                  <c:v>2.9940119760479007</c:v>
                </c:pt>
                <c:pt idx="148">
                  <c:v>1.5075376884422127</c:v>
                </c:pt>
                <c:pt idx="149">
                  <c:v>1.8072289156626624</c:v>
                </c:pt>
                <c:pt idx="150">
                  <c:v>3.4860557768924423</c:v>
                </c:pt>
                <c:pt idx="151">
                  <c:v>1.5151515151515156</c:v>
                </c:pt>
                <c:pt idx="152">
                  <c:v>1.4999999999999858</c:v>
                </c:pt>
                <c:pt idx="153">
                  <c:v>2.6026026026026017</c:v>
                </c:pt>
                <c:pt idx="154">
                  <c:v>1.0204081632653015</c:v>
                </c:pt>
                <c:pt idx="155">
                  <c:v>1.1077542799596927</c:v>
                </c:pt>
                <c:pt idx="156">
                  <c:v>3.4136546184738847</c:v>
                </c:pt>
                <c:pt idx="157">
                  <c:v>1.0101010101010104</c:v>
                </c:pt>
                <c:pt idx="158">
                  <c:v>2.3046092184368661</c:v>
                </c:pt>
                <c:pt idx="159">
                  <c:v>2.0080321285140315</c:v>
                </c:pt>
                <c:pt idx="160">
                  <c:v>1.0967098703888496</c:v>
                </c:pt>
                <c:pt idx="161">
                  <c:v>1.0204081632653015</c:v>
                </c:pt>
                <c:pt idx="162">
                  <c:v>3.4414945919370723</c:v>
                </c:pt>
                <c:pt idx="163">
                  <c:v>1.5228426395939039</c:v>
                </c:pt>
                <c:pt idx="164">
                  <c:v>0.49850448654039781</c:v>
                </c:pt>
                <c:pt idx="165">
                  <c:v>1.0010010010010149</c:v>
                </c:pt>
                <c:pt idx="166">
                  <c:v>0.8138351983723453</c:v>
                </c:pt>
                <c:pt idx="167">
                  <c:v>0.50505050505050519</c:v>
                </c:pt>
                <c:pt idx="168">
                  <c:v>0.80080080080080052</c:v>
                </c:pt>
                <c:pt idx="169">
                  <c:v>1.3999999999999915</c:v>
                </c:pt>
                <c:pt idx="170">
                  <c:v>0.3012048192771033</c:v>
                </c:pt>
                <c:pt idx="171">
                  <c:v>2</c:v>
                </c:pt>
                <c:pt idx="172">
                  <c:v>0.50100200400801498</c:v>
                </c:pt>
                <c:pt idx="173">
                  <c:v>0.70210631895686504</c:v>
                </c:pt>
                <c:pt idx="174">
                  <c:v>1.0101010101010104</c:v>
                </c:pt>
                <c:pt idx="175">
                  <c:v>0.39840637450200234</c:v>
                </c:pt>
                <c:pt idx="176">
                  <c:v>1.3091641490432977</c:v>
                </c:pt>
                <c:pt idx="177">
                  <c:v>1</c:v>
                </c:pt>
                <c:pt idx="178">
                  <c:v>0.90270812437313452</c:v>
                </c:pt>
                <c:pt idx="179">
                  <c:v>0.39721946375371431</c:v>
                </c:pt>
                <c:pt idx="180">
                  <c:v>1.0050251256281513</c:v>
                </c:pt>
                <c:pt idx="181">
                  <c:v>0.30150753768845107</c:v>
                </c:pt>
                <c:pt idx="182">
                  <c:v>1.0050251256281371</c:v>
                </c:pt>
                <c:pt idx="183">
                  <c:v>1.5228426395939039</c:v>
                </c:pt>
                <c:pt idx="184">
                  <c:v>0.90634441087611606</c:v>
                </c:pt>
                <c:pt idx="185">
                  <c:v>1</c:v>
                </c:pt>
                <c:pt idx="186">
                  <c:v>0.30272452068615507</c:v>
                </c:pt>
                <c:pt idx="187">
                  <c:v>1.0050251256281513</c:v>
                </c:pt>
                <c:pt idx="188">
                  <c:v>0.5050505050505194</c:v>
                </c:pt>
                <c:pt idx="189">
                  <c:v>0.70493454179253945</c:v>
                </c:pt>
                <c:pt idx="190">
                  <c:v>0.80160320641283533</c:v>
                </c:pt>
                <c:pt idx="191">
                  <c:v>2.0100502512562741</c:v>
                </c:pt>
                <c:pt idx="192">
                  <c:v>1.0050251256281371</c:v>
                </c:pt>
                <c:pt idx="193">
                  <c:v>1.0010010010010006</c:v>
                </c:pt>
                <c:pt idx="194">
                  <c:v>1.5075376884422127</c:v>
                </c:pt>
                <c:pt idx="195">
                  <c:v>0</c:v>
                </c:pt>
                <c:pt idx="196">
                  <c:v>0.29910269192421879</c:v>
                </c:pt>
                <c:pt idx="197">
                  <c:v>0.50505050505050519</c:v>
                </c:pt>
                <c:pt idx="198">
                  <c:v>0</c:v>
                </c:pt>
                <c:pt idx="199">
                  <c:v>1.0152284263959359</c:v>
                </c:pt>
                <c:pt idx="200">
                  <c:v>0.19960079840319622</c:v>
                </c:pt>
                <c:pt idx="201">
                  <c:v>1.5228426395939039</c:v>
                </c:pt>
                <c:pt idx="202">
                  <c:v>0</c:v>
                </c:pt>
                <c:pt idx="203">
                  <c:v>1.0204081632653015</c:v>
                </c:pt>
                <c:pt idx="204">
                  <c:v>0</c:v>
                </c:pt>
                <c:pt idx="205">
                  <c:v>0</c:v>
                </c:pt>
                <c:pt idx="206">
                  <c:v>0.99502487562189401</c:v>
                </c:pt>
                <c:pt idx="207">
                  <c:v>0</c:v>
                </c:pt>
                <c:pt idx="208">
                  <c:v>0</c:v>
                </c:pt>
                <c:pt idx="209">
                  <c:v>1.5151515151515156</c:v>
                </c:pt>
                <c:pt idx="210">
                  <c:v>1.6096579476861308</c:v>
                </c:pt>
                <c:pt idx="211">
                  <c:v>0</c:v>
                </c:pt>
                <c:pt idx="212">
                  <c:v>0.89730807577268479</c:v>
                </c:pt>
                <c:pt idx="213">
                  <c:v>0</c:v>
                </c:pt>
                <c:pt idx="214">
                  <c:v>0.50505050505050519</c:v>
                </c:pt>
                <c:pt idx="215">
                  <c:v>0</c:v>
                </c:pt>
                <c:pt idx="216">
                  <c:v>0</c:v>
                </c:pt>
                <c:pt idx="217">
                  <c:v>0.51020408163265074</c:v>
                </c:pt>
                <c:pt idx="218">
                  <c:v>0</c:v>
                </c:pt>
                <c:pt idx="219">
                  <c:v>3.75</c:v>
                </c:pt>
                <c:pt idx="220">
                  <c:v>1.5060240963855307</c:v>
                </c:pt>
                <c:pt idx="221">
                  <c:v>0</c:v>
                </c:pt>
                <c:pt idx="222">
                  <c:v>0.51020408163265074</c:v>
                </c:pt>
                <c:pt idx="223">
                  <c:v>2.2110552763818987</c:v>
                </c:pt>
                <c:pt idx="224">
                  <c:v>0</c:v>
                </c:pt>
                <c:pt idx="225">
                  <c:v>1.7034068136272396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1.6080402010050108</c:v>
                </c:pt>
                <c:pt idx="230">
                  <c:v>2.4144869215291891</c:v>
                </c:pt>
                <c:pt idx="231">
                  <c:v>2.3532976467023445</c:v>
                </c:pt>
                <c:pt idx="232">
                  <c:v>2.7054108216432553</c:v>
                </c:pt>
                <c:pt idx="233">
                  <c:v>3.0612244897959044</c:v>
                </c:pt>
                <c:pt idx="234">
                  <c:v>2.0100502512562741</c:v>
                </c:pt>
                <c:pt idx="235">
                  <c:v>2.1105527638191006</c:v>
                </c:pt>
                <c:pt idx="236">
                  <c:v>3.5897435897435912</c:v>
                </c:pt>
                <c:pt idx="237">
                  <c:v>2.3162134944612092</c:v>
                </c:pt>
                <c:pt idx="238">
                  <c:v>0.91185410334347239</c:v>
                </c:pt>
                <c:pt idx="239">
                  <c:v>2.1999999999999886</c:v>
                </c:pt>
                <c:pt idx="240">
                  <c:v>1.9000000000000057</c:v>
                </c:pt>
                <c:pt idx="241">
                  <c:v>2.0618556701030855</c:v>
                </c:pt>
                <c:pt idx="242">
                  <c:v>2.5125628140703498</c:v>
                </c:pt>
                <c:pt idx="243">
                  <c:v>2.104208416833643</c:v>
                </c:pt>
                <c:pt idx="244">
                  <c:v>1.598401598401594</c:v>
                </c:pt>
                <c:pt idx="245">
                  <c:v>2.3232323232323324</c:v>
                </c:pt>
                <c:pt idx="246">
                  <c:v>1.6016016016015726</c:v>
                </c:pt>
                <c:pt idx="247">
                  <c:v>0</c:v>
                </c:pt>
                <c:pt idx="248">
                  <c:v>7.2957198443579898</c:v>
                </c:pt>
                <c:pt idx="249">
                  <c:v>2.030456852791886</c:v>
                </c:pt>
                <c:pt idx="250">
                  <c:v>2.0202020202020208</c:v>
                </c:pt>
                <c:pt idx="251">
                  <c:v>1.2096774193548328</c:v>
                </c:pt>
                <c:pt idx="252">
                  <c:v>0</c:v>
                </c:pt>
                <c:pt idx="253">
                  <c:v>1.7119838872104651</c:v>
                </c:pt>
                <c:pt idx="254">
                  <c:v>1.5075376884422269</c:v>
                </c:pt>
                <c:pt idx="255">
                  <c:v>0.69651741293530733</c:v>
                </c:pt>
                <c:pt idx="256">
                  <c:v>0.59940059940061019</c:v>
                </c:pt>
                <c:pt idx="257">
                  <c:v>0.70351758793970021</c:v>
                </c:pt>
                <c:pt idx="258">
                  <c:v>2.7108433734939865</c:v>
                </c:pt>
                <c:pt idx="259">
                  <c:v>0.4975124378109399</c:v>
                </c:pt>
                <c:pt idx="260">
                  <c:v>0.59113300492609255</c:v>
                </c:pt>
                <c:pt idx="261">
                  <c:v>9.7826086956521721</c:v>
                </c:pt>
                <c:pt idx="262">
                  <c:v>0.30060120240480614</c:v>
                </c:pt>
                <c:pt idx="263">
                  <c:v>1.601601601601601</c:v>
                </c:pt>
                <c:pt idx="264">
                  <c:v>0.80726538849648932</c:v>
                </c:pt>
                <c:pt idx="265">
                  <c:v>0</c:v>
                </c:pt>
                <c:pt idx="266">
                  <c:v>0.40040040040040026</c:v>
                </c:pt>
                <c:pt idx="267">
                  <c:v>1.1044176706827216</c:v>
                </c:pt>
                <c:pt idx="268">
                  <c:v>1.1077542799597211</c:v>
                </c:pt>
                <c:pt idx="269">
                  <c:v>4.3010752688172147</c:v>
                </c:pt>
                <c:pt idx="270">
                  <c:v>1.2909632571995928</c:v>
                </c:pt>
                <c:pt idx="271">
                  <c:v>0.89285714285716722</c:v>
                </c:pt>
                <c:pt idx="272">
                  <c:v>2.0999999999999943</c:v>
                </c:pt>
                <c:pt idx="273">
                  <c:v>1.0101010101010104</c:v>
                </c:pt>
                <c:pt idx="274">
                  <c:v>1.698301698301691</c:v>
                </c:pt>
                <c:pt idx="275">
                  <c:v>0</c:v>
                </c:pt>
                <c:pt idx="276">
                  <c:v>0</c:v>
                </c:pt>
                <c:pt idx="277">
                  <c:v>1.3131313131313078</c:v>
                </c:pt>
                <c:pt idx="278">
                  <c:v>2.0408163265306172</c:v>
                </c:pt>
                <c:pt idx="279">
                  <c:v>0.9090909090908923</c:v>
                </c:pt>
                <c:pt idx="280">
                  <c:v>3.9215686274509807</c:v>
                </c:pt>
                <c:pt idx="281">
                  <c:v>0</c:v>
                </c:pt>
                <c:pt idx="282">
                  <c:v>0</c:v>
                </c:pt>
                <c:pt idx="283">
                  <c:v>12.72727272727272</c:v>
                </c:pt>
                <c:pt idx="284">
                  <c:v>15.254237288135585</c:v>
                </c:pt>
                <c:pt idx="285">
                  <c:v>20.967741935483872</c:v>
                </c:pt>
                <c:pt idx="286">
                  <c:v>1.1099899091826444</c:v>
                </c:pt>
                <c:pt idx="287">
                  <c:v>0.9009009009009219</c:v>
                </c:pt>
                <c:pt idx="288">
                  <c:v>1.0152284263959501</c:v>
                </c:pt>
                <c:pt idx="289">
                  <c:v>1.5075376884422127</c:v>
                </c:pt>
                <c:pt idx="290">
                  <c:v>20.512820512820511</c:v>
                </c:pt>
                <c:pt idx="291">
                  <c:v>1.1881188118811963</c:v>
                </c:pt>
                <c:pt idx="292">
                  <c:v>19.090909090909093</c:v>
                </c:pt>
                <c:pt idx="293">
                  <c:v>1.5306122448979522</c:v>
                </c:pt>
                <c:pt idx="294">
                  <c:v>1.3171225937183522</c:v>
                </c:pt>
                <c:pt idx="295">
                  <c:v>10.377358490566039</c:v>
                </c:pt>
                <c:pt idx="296">
                  <c:v>1.3118062563067525</c:v>
                </c:pt>
                <c:pt idx="297">
                  <c:v>1.0204081632653015</c:v>
                </c:pt>
                <c:pt idx="298">
                  <c:v>19.933554817275748</c:v>
                </c:pt>
                <c:pt idx="299">
                  <c:v>1.546391752577307</c:v>
                </c:pt>
                <c:pt idx="300">
                  <c:v>20.117351215423298</c:v>
                </c:pt>
                <c:pt idx="301">
                  <c:v>3.5425101214574823</c:v>
                </c:pt>
                <c:pt idx="302">
                  <c:v>3.0333670374115229</c:v>
                </c:pt>
                <c:pt idx="303">
                  <c:v>2.9940119760479149</c:v>
                </c:pt>
                <c:pt idx="304">
                  <c:v>4.0160642570281198</c:v>
                </c:pt>
                <c:pt idx="305">
                  <c:v>18.150388936905784</c:v>
                </c:pt>
                <c:pt idx="306">
                  <c:v>3.5105315947843394</c:v>
                </c:pt>
                <c:pt idx="307">
                  <c:v>3.3673469387755119</c:v>
                </c:pt>
                <c:pt idx="308">
                  <c:v>2.0618556701030855</c:v>
                </c:pt>
                <c:pt idx="309">
                  <c:v>1.6210739614994907</c:v>
                </c:pt>
                <c:pt idx="310">
                  <c:v>2.0304568527918718</c:v>
                </c:pt>
                <c:pt idx="311">
                  <c:v>1.5306122448979522</c:v>
                </c:pt>
                <c:pt idx="312">
                  <c:v>1.0152284263959359</c:v>
                </c:pt>
                <c:pt idx="313">
                  <c:v>2.6289180990900007</c:v>
                </c:pt>
                <c:pt idx="314">
                  <c:v>2.0618556701030855</c:v>
                </c:pt>
                <c:pt idx="315">
                  <c:v>0.512820512820511</c:v>
                </c:pt>
                <c:pt idx="316">
                  <c:v>2.5176233635448142</c:v>
                </c:pt>
                <c:pt idx="317">
                  <c:v>1.5228426395939181</c:v>
                </c:pt>
                <c:pt idx="318">
                  <c:v>3.3570701932858498</c:v>
                </c:pt>
                <c:pt idx="319">
                  <c:v>2.040816326530603</c:v>
                </c:pt>
                <c:pt idx="320">
                  <c:v>0</c:v>
                </c:pt>
                <c:pt idx="321">
                  <c:v>3.0303030303030312</c:v>
                </c:pt>
                <c:pt idx="322">
                  <c:v>2.4242424242424221</c:v>
                </c:pt>
                <c:pt idx="323">
                  <c:v>0</c:v>
                </c:pt>
                <c:pt idx="324">
                  <c:v>2.0725388601036343</c:v>
                </c:pt>
                <c:pt idx="325">
                  <c:v>0</c:v>
                </c:pt>
                <c:pt idx="326">
                  <c:v>0</c:v>
                </c:pt>
                <c:pt idx="327">
                  <c:v>1.5151515151515014</c:v>
                </c:pt>
                <c:pt idx="328">
                  <c:v>2.5484199796126319</c:v>
                </c:pt>
                <c:pt idx="329">
                  <c:v>0</c:v>
                </c:pt>
                <c:pt idx="330">
                  <c:v>0</c:v>
                </c:pt>
                <c:pt idx="331">
                  <c:v>2.5252525252525118</c:v>
                </c:pt>
                <c:pt idx="332">
                  <c:v>0</c:v>
                </c:pt>
                <c:pt idx="333">
                  <c:v>0</c:v>
                </c:pt>
                <c:pt idx="334">
                  <c:v>2.2357723577235902</c:v>
                </c:pt>
                <c:pt idx="335">
                  <c:v>2.1105527638191006</c:v>
                </c:pt>
                <c:pt idx="336">
                  <c:v>2.538071065989854</c:v>
                </c:pt>
                <c:pt idx="337">
                  <c:v>0</c:v>
                </c:pt>
                <c:pt idx="338">
                  <c:v>1.5228426395939039</c:v>
                </c:pt>
                <c:pt idx="339">
                  <c:v>1.1122345803842393</c:v>
                </c:pt>
                <c:pt idx="340">
                  <c:v>2.6530612244897895</c:v>
                </c:pt>
                <c:pt idx="341">
                  <c:v>2.5125628140703498</c:v>
                </c:pt>
                <c:pt idx="342">
                  <c:v>2.6104417670682665</c:v>
                </c:pt>
                <c:pt idx="343">
                  <c:v>2.0387359836901027</c:v>
                </c:pt>
                <c:pt idx="344">
                  <c:v>2.0304568527918718</c:v>
                </c:pt>
                <c:pt idx="345">
                  <c:v>2.206619859578737</c:v>
                </c:pt>
                <c:pt idx="346">
                  <c:v>0.71574642126788035</c:v>
                </c:pt>
                <c:pt idx="347">
                  <c:v>2.051282051282044</c:v>
                </c:pt>
                <c:pt idx="348">
                  <c:v>0</c:v>
                </c:pt>
                <c:pt idx="349">
                  <c:v>2.5510204081632537</c:v>
                </c:pt>
                <c:pt idx="350">
                  <c:v>1.6112789526686981</c:v>
                </c:pt>
                <c:pt idx="351">
                  <c:v>2.7411167512690611</c:v>
                </c:pt>
                <c:pt idx="352">
                  <c:v>2.974358974358978</c:v>
                </c:pt>
                <c:pt idx="353">
                  <c:v>1.5228426395939039</c:v>
                </c:pt>
                <c:pt idx="354">
                  <c:v>0</c:v>
                </c:pt>
                <c:pt idx="355">
                  <c:v>4.4989775051124781</c:v>
                </c:pt>
                <c:pt idx="356">
                  <c:v>2.5641025641025692</c:v>
                </c:pt>
                <c:pt idx="357">
                  <c:v>0</c:v>
                </c:pt>
                <c:pt idx="358">
                  <c:v>3.5175879396984868</c:v>
                </c:pt>
                <c:pt idx="359">
                  <c:v>4.5595854922279955</c:v>
                </c:pt>
                <c:pt idx="360">
                  <c:v>2.6666666666666714</c:v>
                </c:pt>
                <c:pt idx="361">
                  <c:v>0</c:v>
                </c:pt>
                <c:pt idx="362">
                  <c:v>0</c:v>
                </c:pt>
                <c:pt idx="363">
                  <c:v>1.5306122448979522</c:v>
                </c:pt>
                <c:pt idx="364">
                  <c:v>0</c:v>
                </c:pt>
                <c:pt idx="365">
                  <c:v>2.3983315954118893</c:v>
                </c:pt>
                <c:pt idx="366">
                  <c:v>3.0612244897959187</c:v>
                </c:pt>
                <c:pt idx="367">
                  <c:v>0</c:v>
                </c:pt>
                <c:pt idx="368">
                  <c:v>4.4534412955465541</c:v>
                </c:pt>
                <c:pt idx="369">
                  <c:v>1.2133468149646092</c:v>
                </c:pt>
                <c:pt idx="370">
                  <c:v>2.0491803278688678</c:v>
                </c:pt>
                <c:pt idx="371">
                  <c:v>3.0303030303030312</c:v>
                </c:pt>
                <c:pt idx="372">
                  <c:v>2.32558139534882</c:v>
                </c:pt>
                <c:pt idx="373">
                  <c:v>3.517587939698501</c:v>
                </c:pt>
                <c:pt idx="374">
                  <c:v>0</c:v>
                </c:pt>
                <c:pt idx="375">
                  <c:v>0</c:v>
                </c:pt>
                <c:pt idx="376">
                  <c:v>1.5166835187057472</c:v>
                </c:pt>
                <c:pt idx="377">
                  <c:v>2.7680828017812189</c:v>
                </c:pt>
                <c:pt idx="378">
                  <c:v>1.7471736896197285</c:v>
                </c:pt>
                <c:pt idx="379">
                  <c:v>2.3302938196555374</c:v>
                </c:pt>
                <c:pt idx="380">
                  <c:v>2.9136316337148855</c:v>
                </c:pt>
                <c:pt idx="381">
                  <c:v>3.0150753768844254</c:v>
                </c:pt>
                <c:pt idx="382">
                  <c:v>4.4257112750263445</c:v>
                </c:pt>
                <c:pt idx="383">
                  <c:v>1.5120967741935232</c:v>
                </c:pt>
                <c:pt idx="384">
                  <c:v>1.5212981744421938</c:v>
                </c:pt>
                <c:pt idx="385">
                  <c:v>4.5918367346938851</c:v>
                </c:pt>
                <c:pt idx="386">
                  <c:v>2.5614754098360777</c:v>
                </c:pt>
                <c:pt idx="387">
                  <c:v>2.5510204081632537</c:v>
                </c:pt>
                <c:pt idx="388">
                  <c:v>3.3434650455927226</c:v>
                </c:pt>
                <c:pt idx="389">
                  <c:v>2.0283975659229156</c:v>
                </c:pt>
                <c:pt idx="390">
                  <c:v>4.352331606217632</c:v>
                </c:pt>
                <c:pt idx="391">
                  <c:v>2.0533880903490882</c:v>
                </c:pt>
                <c:pt idx="392">
                  <c:v>2.538071065989854</c:v>
                </c:pt>
                <c:pt idx="393">
                  <c:v>2.138492871690417</c:v>
                </c:pt>
                <c:pt idx="394">
                  <c:v>1.7489711934156276</c:v>
                </c:pt>
                <c:pt idx="395">
                  <c:v>0</c:v>
                </c:pt>
                <c:pt idx="396">
                  <c:v>3.0612244897959329</c:v>
                </c:pt>
                <c:pt idx="397">
                  <c:v>2.9561671763506752</c:v>
                </c:pt>
                <c:pt idx="398">
                  <c:v>0.73298429319373781</c:v>
                </c:pt>
                <c:pt idx="399">
                  <c:v>2.1428571428571388</c:v>
                </c:pt>
                <c:pt idx="400">
                  <c:v>2.2088353413654573</c:v>
                </c:pt>
                <c:pt idx="401">
                  <c:v>4.1025641025641022</c:v>
                </c:pt>
                <c:pt idx="402">
                  <c:v>0</c:v>
                </c:pt>
                <c:pt idx="403">
                  <c:v>1.8499486125385403</c:v>
                </c:pt>
                <c:pt idx="404">
                  <c:v>1.6511867905056761</c:v>
                </c:pt>
                <c:pt idx="405">
                  <c:v>0.91649694501016654</c:v>
                </c:pt>
                <c:pt idx="406">
                  <c:v>0</c:v>
                </c:pt>
                <c:pt idx="407">
                  <c:v>0</c:v>
                </c:pt>
                <c:pt idx="408">
                  <c:v>2.0618556701030855</c:v>
                </c:pt>
                <c:pt idx="409">
                  <c:v>3.5425101214575108</c:v>
                </c:pt>
                <c:pt idx="410">
                  <c:v>1.5105740181268743</c:v>
                </c:pt>
                <c:pt idx="411">
                  <c:v>0</c:v>
                </c:pt>
                <c:pt idx="412">
                  <c:v>2.2727272727272663</c:v>
                </c:pt>
                <c:pt idx="413">
                  <c:v>1.5400410677618055</c:v>
                </c:pt>
                <c:pt idx="414">
                  <c:v>3.0303030303030027</c:v>
                </c:pt>
                <c:pt idx="415">
                  <c:v>1.9628099173553721</c:v>
                </c:pt>
                <c:pt idx="416">
                  <c:v>2.3279352226720675</c:v>
                </c:pt>
                <c:pt idx="417">
                  <c:v>1.5839493136219573</c:v>
                </c:pt>
                <c:pt idx="418">
                  <c:v>3.6847492323439042</c:v>
                </c:pt>
                <c:pt idx="419">
                  <c:v>0</c:v>
                </c:pt>
                <c:pt idx="420">
                  <c:v>3.6082474226804209</c:v>
                </c:pt>
                <c:pt idx="421">
                  <c:v>2.2587268993839871</c:v>
                </c:pt>
                <c:pt idx="422">
                  <c:v>2.3469387755102105</c:v>
                </c:pt>
                <c:pt idx="423">
                  <c:v>2.4486000619898789</c:v>
                </c:pt>
                <c:pt idx="424">
                  <c:v>2.9145728643215989</c:v>
                </c:pt>
                <c:pt idx="425">
                  <c:v>3.5897435897435912</c:v>
                </c:pt>
                <c:pt idx="426">
                  <c:v>0</c:v>
                </c:pt>
                <c:pt idx="427">
                  <c:v>4.0816326530612344</c:v>
                </c:pt>
                <c:pt idx="428">
                  <c:v>0</c:v>
                </c:pt>
                <c:pt idx="429">
                  <c:v>4.5918367346938851</c:v>
                </c:pt>
                <c:pt idx="430">
                  <c:v>0</c:v>
                </c:pt>
                <c:pt idx="431">
                  <c:v>1.4213197969543216</c:v>
                </c:pt>
                <c:pt idx="432">
                  <c:v>1.9467213114754145</c:v>
                </c:pt>
                <c:pt idx="433">
                  <c:v>2.5380710659898398</c:v>
                </c:pt>
                <c:pt idx="434">
                  <c:v>2.1875</c:v>
                </c:pt>
                <c:pt idx="435">
                  <c:v>0</c:v>
                </c:pt>
                <c:pt idx="436">
                  <c:v>2.5380710659898398</c:v>
                </c:pt>
                <c:pt idx="437">
                  <c:v>1.6477857878475675</c:v>
                </c:pt>
                <c:pt idx="438">
                  <c:v>2.040816326530603</c:v>
                </c:pt>
                <c:pt idx="439">
                  <c:v>1.2486992715921019</c:v>
                </c:pt>
                <c:pt idx="440">
                  <c:v>0</c:v>
                </c:pt>
                <c:pt idx="441">
                  <c:v>1.443298969072174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9E-4FDF-B8FB-CA4D4D21F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463199"/>
        <c:axId val="1510897663"/>
      </c:lineChart>
      <c:dateAx>
        <c:axId val="1502463199"/>
        <c:scaling>
          <c:orientation val="minMax"/>
          <c:max val="45657"/>
          <c:min val="408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0"/>
        <c:majorTickMark val="cross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510897663"/>
        <c:crosses val="autoZero"/>
        <c:auto val="0"/>
        <c:lblOffset val="100"/>
        <c:baseTimeUnit val="days"/>
        <c:majorUnit val="3"/>
        <c:majorTimeUnit val="years"/>
      </c:dateAx>
      <c:valAx>
        <c:axId val="15108976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Share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50246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Interest cost (Share of taxes)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'Revenue, Surplus measures'!$R$4</c:f>
              <c:strCache>
                <c:ptCount val="1"/>
                <c:pt idx="0">
                  <c:v>Share of taxes on interest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'Revenue, Surplus measures'!$Q$5:$Q$56</c:f>
              <c:numCache>
                <c:formatCode>mmm\-yy</c:formatCode>
                <c:ptCount val="52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</c:numCache>
            </c:numRef>
          </c:cat>
          <c:val>
            <c:numRef>
              <c:f>'Revenue, Surplus measures'!$R$5:$R$56</c:f>
              <c:numCache>
                <c:formatCode>0%</c:formatCode>
                <c:ptCount val="52"/>
                <c:pt idx="0">
                  <c:v>9.8418277680140595E-2</c:v>
                </c:pt>
                <c:pt idx="1">
                  <c:v>9.6797633258940155E-2</c:v>
                </c:pt>
                <c:pt idx="2">
                  <c:v>8.4300626304801674E-2</c:v>
                </c:pt>
                <c:pt idx="3">
                  <c:v>7.7403594486128074E-2</c:v>
                </c:pt>
                <c:pt idx="4">
                  <c:v>8.5638047402291639E-2</c:v>
                </c:pt>
                <c:pt idx="5">
                  <c:v>9.6559436194835258E-2</c:v>
                </c:pt>
                <c:pt idx="6">
                  <c:v>0.10187406782958304</c:v>
                </c:pt>
                <c:pt idx="7">
                  <c:v>0.11941076260146306</c:v>
                </c:pt>
                <c:pt idx="8">
                  <c:v>0.12731108490174256</c:v>
                </c:pt>
                <c:pt idx="9">
                  <c:v>0.12720903185544491</c:v>
                </c:pt>
                <c:pt idx="10">
                  <c:v>0.13764179036621127</c:v>
                </c:pt>
                <c:pt idx="11">
                  <c:v>0.14782023095054173</c:v>
                </c:pt>
                <c:pt idx="12">
                  <c:v>0.19574553751174339</c:v>
                </c:pt>
                <c:pt idx="13">
                  <c:v>0.21509871071716358</c:v>
                </c:pt>
                <c:pt idx="14">
                  <c:v>0.23461811336129082</c:v>
                </c:pt>
                <c:pt idx="15">
                  <c:v>0.23505724346712165</c:v>
                </c:pt>
                <c:pt idx="16">
                  <c:v>0.23090286648612743</c:v>
                </c:pt>
                <c:pt idx="17">
                  <c:v>0.19648792862141357</c:v>
                </c:pt>
                <c:pt idx="18">
                  <c:v>0.18033681703323129</c:v>
                </c:pt>
                <c:pt idx="19">
                  <c:v>0.17924564871884327</c:v>
                </c:pt>
                <c:pt idx="20">
                  <c:v>0.16692830978545264</c:v>
                </c:pt>
                <c:pt idx="21">
                  <c:v>0.15005773672055428</c:v>
                </c:pt>
                <c:pt idx="22">
                  <c:v>0.13739073664357476</c:v>
                </c:pt>
                <c:pt idx="23">
                  <c:v>0.12539634858649579</c:v>
                </c:pt>
                <c:pt idx="24">
                  <c:v>0.11457656486896253</c:v>
                </c:pt>
                <c:pt idx="25">
                  <c:v>9.2811446219785071E-2</c:v>
                </c:pt>
                <c:pt idx="26">
                  <c:v>8.0855440273450499E-2</c:v>
                </c:pt>
                <c:pt idx="27">
                  <c:v>7.3091650197628463E-2</c:v>
                </c:pt>
                <c:pt idx="28">
                  <c:v>6.5113394755492562E-2</c:v>
                </c:pt>
                <c:pt idx="29">
                  <c:v>6.3558620689655176E-2</c:v>
                </c:pt>
                <c:pt idx="30">
                  <c:v>5.4500540373629766E-2</c:v>
                </c:pt>
                <c:pt idx="31">
                  <c:v>5.9233974198082427E-2</c:v>
                </c:pt>
                <c:pt idx="32">
                  <c:v>5.2645113028029079E-2</c:v>
                </c:pt>
                <c:pt idx="33">
                  <c:v>4.8520280794588942E-2</c:v>
                </c:pt>
                <c:pt idx="34">
                  <c:v>4.7398704381764779E-2</c:v>
                </c:pt>
                <c:pt idx="35">
                  <c:v>4.465364188891232E-2</c:v>
                </c:pt>
                <c:pt idx="36">
                  <c:v>4.4591067285382834E-2</c:v>
                </c:pt>
                <c:pt idx="37">
                  <c:v>4.7516578962812264E-2</c:v>
                </c:pt>
                <c:pt idx="38">
                  <c:v>4.6124061951141625E-2</c:v>
                </c:pt>
                <c:pt idx="39">
                  <c:v>6.0811614899440675E-2</c:v>
                </c:pt>
                <c:pt idx="40">
                  <c:v>6.5525736254712405E-2</c:v>
                </c:pt>
                <c:pt idx="41">
                  <c:v>6.4151879885841923E-2</c:v>
                </c:pt>
                <c:pt idx="42">
                  <c:v>6.0481513040282021E-2</c:v>
                </c:pt>
                <c:pt idx="43">
                  <c:v>5.8249287858957582E-2</c:v>
                </c:pt>
                <c:pt idx="44">
                  <c:v>5.2008634302519306E-2</c:v>
                </c:pt>
                <c:pt idx="45">
                  <c:v>4.8345394601841341E-2</c:v>
                </c:pt>
                <c:pt idx="46">
                  <c:v>4.4510347987679146E-2</c:v>
                </c:pt>
                <c:pt idx="47">
                  <c:v>4.4460773094667359E-2</c:v>
                </c:pt>
                <c:pt idx="48">
                  <c:v>3.8818605993554287E-2</c:v>
                </c:pt>
                <c:pt idx="49">
                  <c:v>2.01086158814032E-2</c:v>
                </c:pt>
                <c:pt idx="50">
                  <c:v>2.8078510787444506E-2</c:v>
                </c:pt>
                <c:pt idx="51">
                  <c:v>5.9294495694401816E-2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C-4540-A42D-99F8BA09EC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0"/>
        <c:majorTimeUnit val="years"/>
        <c:minorUnit val="1"/>
        <c:minorTimeUnit val="years"/>
      </c:dateAx>
      <c:valAx>
        <c:axId val="347262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Share of tax revenue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Net Debt (Share of GDP)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'Revenue, Surplus measures'!$T$4</c:f>
              <c:strCache>
                <c:ptCount val="1"/>
                <c:pt idx="0">
                  <c:v>New definition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'Revenue, Surplus measures'!$Q$5:$Q$56</c:f>
              <c:numCache>
                <c:formatCode>mmm\-yy</c:formatCode>
                <c:ptCount val="52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</c:numCache>
            </c:numRef>
          </c:cat>
          <c:val>
            <c:numRef>
              <c:f>'Revenue, Surplus measures'!$T$5:$T$56</c:f>
              <c:numCache>
                <c:formatCode>General</c:formatCode>
                <c:ptCount val="52"/>
                <c:pt idx="36" formatCode="0%">
                  <c:v>-5.0143040759978413E-2</c:v>
                </c:pt>
                <c:pt idx="37" formatCode="0%">
                  <c:v>-9.0255467521917557E-3</c:v>
                </c:pt>
                <c:pt idx="38" formatCode="0%">
                  <c:v>2.6045500515838531E-2</c:v>
                </c:pt>
                <c:pt idx="39" formatCode="0%">
                  <c:v>7.0695438030659224E-2</c:v>
                </c:pt>
                <c:pt idx="40" formatCode="0%">
                  <c:v>0.11103446272811343</c:v>
                </c:pt>
                <c:pt idx="41" formatCode="0%">
                  <c:v>0.11560965790171185</c:v>
                </c:pt>
                <c:pt idx="42" formatCode="0%">
                  <c:v>0.10636634302568453</c:v>
                </c:pt>
                <c:pt idx="43" formatCode="0%">
                  <c:v>9.2937738453457555E-2</c:v>
                </c:pt>
                <c:pt idx="44" formatCode="0%">
                  <c:v>8.9617166217798361E-2</c:v>
                </c:pt>
                <c:pt idx="45" formatCode="0%">
                  <c:v>5.8968538942539749E-2</c:v>
                </c:pt>
                <c:pt idx="46" formatCode="0%">
                  <c:v>3.794319400148137E-2</c:v>
                </c:pt>
                <c:pt idx="47" formatCode="0%">
                  <c:v>1.7507520553816998E-2</c:v>
                </c:pt>
                <c:pt idx="48" formatCode="0%">
                  <c:v>0.11255054147073283</c:v>
                </c:pt>
                <c:pt idx="49" formatCode="0%">
                  <c:v>0.10473052757409217</c:v>
                </c:pt>
                <c:pt idx="50" formatCode="0%">
                  <c:v>0.17005446691980083</c:v>
                </c:pt>
                <c:pt idx="51" formatCode="0%">
                  <c:v>0.18026703982864187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44-4239-88A4-E93F09528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48799"/>
        <c:axId val="347262303"/>
      </c:lineChart>
      <c:lineChart>
        <c:grouping val="standard"/>
        <c:varyColors val="0"/>
        <c:ser>
          <c:idx val="0"/>
          <c:order val="0"/>
          <c:tx>
            <c:strRef>
              <c:f>'Revenue, Surplus measures'!$S$4</c:f>
              <c:strCache>
                <c:ptCount val="1"/>
                <c:pt idx="0">
                  <c:v>Old definition</c:v>
                </c:pt>
              </c:strCache>
            </c:strRef>
          </c:tx>
          <c:spPr>
            <a:ln w="28575" cap="rnd">
              <a:solidFill>
                <a:srgbClr val="6AB64C"/>
              </a:solidFill>
              <a:round/>
            </a:ln>
            <a:effectLst/>
          </c:spPr>
          <c:marker>
            <c:symbol val="none"/>
          </c:marker>
          <c:cat>
            <c:numRef>
              <c:f>'Revenue, Surplus measures'!$Q$5:$Q$56</c:f>
              <c:numCache>
                <c:formatCode>mmm\-yy</c:formatCode>
                <c:ptCount val="52"/>
                <c:pt idx="0">
                  <c:v>26451</c:v>
                </c:pt>
                <c:pt idx="1">
                  <c:v>26816</c:v>
                </c:pt>
                <c:pt idx="2">
                  <c:v>27181</c:v>
                </c:pt>
                <c:pt idx="3">
                  <c:v>27546</c:v>
                </c:pt>
                <c:pt idx="4">
                  <c:v>27912</c:v>
                </c:pt>
                <c:pt idx="5">
                  <c:v>28277</c:v>
                </c:pt>
                <c:pt idx="6">
                  <c:v>28642</c:v>
                </c:pt>
                <c:pt idx="7">
                  <c:v>29007</c:v>
                </c:pt>
                <c:pt idx="8">
                  <c:v>29373</c:v>
                </c:pt>
                <c:pt idx="9">
                  <c:v>29738</c:v>
                </c:pt>
                <c:pt idx="10">
                  <c:v>30103</c:v>
                </c:pt>
                <c:pt idx="11">
                  <c:v>30468</c:v>
                </c:pt>
                <c:pt idx="12">
                  <c:v>30834</c:v>
                </c:pt>
                <c:pt idx="13">
                  <c:v>31199</c:v>
                </c:pt>
                <c:pt idx="14">
                  <c:v>31564</c:v>
                </c:pt>
                <c:pt idx="15">
                  <c:v>31929</c:v>
                </c:pt>
                <c:pt idx="16">
                  <c:v>32295</c:v>
                </c:pt>
                <c:pt idx="17">
                  <c:v>32660</c:v>
                </c:pt>
                <c:pt idx="18">
                  <c:v>33025</c:v>
                </c:pt>
                <c:pt idx="19">
                  <c:v>33390</c:v>
                </c:pt>
                <c:pt idx="20">
                  <c:v>33756</c:v>
                </c:pt>
                <c:pt idx="21">
                  <c:v>34121</c:v>
                </c:pt>
                <c:pt idx="22">
                  <c:v>34486</c:v>
                </c:pt>
                <c:pt idx="23">
                  <c:v>34851</c:v>
                </c:pt>
                <c:pt idx="24">
                  <c:v>35217</c:v>
                </c:pt>
                <c:pt idx="25">
                  <c:v>35582</c:v>
                </c:pt>
                <c:pt idx="26">
                  <c:v>35947</c:v>
                </c:pt>
                <c:pt idx="27">
                  <c:v>36312</c:v>
                </c:pt>
                <c:pt idx="28">
                  <c:v>36678</c:v>
                </c:pt>
                <c:pt idx="29">
                  <c:v>37043</c:v>
                </c:pt>
                <c:pt idx="30">
                  <c:v>37408</c:v>
                </c:pt>
                <c:pt idx="31">
                  <c:v>37773</c:v>
                </c:pt>
                <c:pt idx="32">
                  <c:v>38139</c:v>
                </c:pt>
                <c:pt idx="33">
                  <c:v>38504</c:v>
                </c:pt>
                <c:pt idx="34">
                  <c:v>38869</c:v>
                </c:pt>
                <c:pt idx="35">
                  <c:v>39234</c:v>
                </c:pt>
                <c:pt idx="36">
                  <c:v>39600</c:v>
                </c:pt>
                <c:pt idx="37">
                  <c:v>39965</c:v>
                </c:pt>
                <c:pt idx="38">
                  <c:v>40330</c:v>
                </c:pt>
                <c:pt idx="39">
                  <c:v>40695</c:v>
                </c:pt>
                <c:pt idx="40">
                  <c:v>41061</c:v>
                </c:pt>
                <c:pt idx="41">
                  <c:v>41426</c:v>
                </c:pt>
                <c:pt idx="42">
                  <c:v>41791</c:v>
                </c:pt>
                <c:pt idx="43">
                  <c:v>42156</c:v>
                </c:pt>
                <c:pt idx="44">
                  <c:v>42522</c:v>
                </c:pt>
                <c:pt idx="45">
                  <c:v>42887</c:v>
                </c:pt>
                <c:pt idx="46">
                  <c:v>43252</c:v>
                </c:pt>
                <c:pt idx="47">
                  <c:v>43617</c:v>
                </c:pt>
                <c:pt idx="48">
                  <c:v>43983</c:v>
                </c:pt>
                <c:pt idx="49">
                  <c:v>44348</c:v>
                </c:pt>
                <c:pt idx="50">
                  <c:v>44713</c:v>
                </c:pt>
                <c:pt idx="51">
                  <c:v>45078</c:v>
                </c:pt>
              </c:numCache>
            </c:numRef>
          </c:cat>
          <c:val>
            <c:numRef>
              <c:f>'Revenue, Surplus measures'!$S$5:$S$56</c:f>
              <c:numCache>
                <c:formatCode>0%</c:formatCode>
                <c:ptCount val="52"/>
                <c:pt idx="0">
                  <c:v>6.3619522576095988E-2</c:v>
                </c:pt>
                <c:pt idx="1">
                  <c:v>6.3447318760880694E-2</c:v>
                </c:pt>
                <c:pt idx="2">
                  <c:v>4.7929251093558133E-2</c:v>
                </c:pt>
                <c:pt idx="3">
                  <c:v>5.3905540252238891E-2</c:v>
                </c:pt>
                <c:pt idx="4">
                  <c:v>9.4056325445310313E-2</c:v>
                </c:pt>
                <c:pt idx="5">
                  <c:v>8.4024350977522297E-2</c:v>
                </c:pt>
                <c:pt idx="6">
                  <c:v>9.3845961702736028E-2</c:v>
                </c:pt>
                <c:pt idx="7">
                  <c:v>0.1570744678420026</c:v>
                </c:pt>
                <c:pt idx="8">
                  <c:v>0.17239096033742013</c:v>
                </c:pt>
                <c:pt idx="9">
                  <c:v>0.18597486915407088</c:v>
                </c:pt>
                <c:pt idx="10">
                  <c:v>0.22325823304768608</c:v>
                </c:pt>
                <c:pt idx="11">
                  <c:v>0.2942510907532318</c:v>
                </c:pt>
                <c:pt idx="12">
                  <c:v>0.325022193931853</c:v>
                </c:pt>
                <c:pt idx="13">
                  <c:v>0.4174340705594497</c:v>
                </c:pt>
                <c:pt idx="14">
                  <c:v>0.43476100559712566</c:v>
                </c:pt>
                <c:pt idx="15">
                  <c:v>0.48114148978813803</c:v>
                </c:pt>
                <c:pt idx="16">
                  <c:v>0.42421066441745015</c:v>
                </c:pt>
                <c:pt idx="17">
                  <c:v>0.45471262830669412</c:v>
                </c:pt>
                <c:pt idx="18">
                  <c:v>0.52182946930876384</c:v>
                </c:pt>
                <c:pt idx="19">
                  <c:v>0.4925584987818068</c:v>
                </c:pt>
                <c:pt idx="20">
                  <c:v>0.54784933161853533</c:v>
                </c:pt>
                <c:pt idx="21">
                  <c:v>0.50757031378036632</c:v>
                </c:pt>
                <c:pt idx="22">
                  <c:v>0.45315043013252732</c:v>
                </c:pt>
                <c:pt idx="23">
                  <c:v>0.42071011844552481</c:v>
                </c:pt>
                <c:pt idx="24">
                  <c:v>0.34688670289112156</c:v>
                </c:pt>
                <c:pt idx="25">
                  <c:v>0.2968130427546235</c:v>
                </c:pt>
                <c:pt idx="26">
                  <c:v>0.29076945170709367</c:v>
                </c:pt>
                <c:pt idx="27">
                  <c:v>0.23950461495819281</c:v>
                </c:pt>
                <c:pt idx="28">
                  <c:v>0.22574934616591694</c:v>
                </c:pt>
                <c:pt idx="29">
                  <c:v>0.20381124448699381</c:v>
                </c:pt>
                <c:pt idx="30">
                  <c:v>0.19528439124950001</c:v>
                </c:pt>
                <c:pt idx="31">
                  <c:v>0.17886314784028934</c:v>
                </c:pt>
                <c:pt idx="32">
                  <c:v>0.16165505769478339</c:v>
                </c:pt>
                <c:pt idx="33">
                  <c:v>0.12678241791882447</c:v>
                </c:pt>
                <c:pt idx="34">
                  <c:v>9.8202709845976233E-2</c:v>
                </c:pt>
                <c:pt idx="35">
                  <c:v>7.621629935119309E-2</c:v>
                </c:pt>
                <c:pt idx="36">
                  <c:v>5.4258481524188343E-2</c:v>
                </c:pt>
                <c:pt idx="37">
                  <c:v>9.0302467637967232E-2</c:v>
                </c:pt>
                <c:pt idx="38">
                  <c:v>0.13588660700219041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44-4239-88A4-E93F09528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019680"/>
        <c:axId val="1349018720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0"/>
        <c:majorTimeUnit val="years"/>
        <c:minorUnit val="1"/>
        <c:minorTimeUnit val="years"/>
      </c:dateAx>
      <c:valAx>
        <c:axId val="347262303"/>
        <c:scaling>
          <c:orientation val="minMax"/>
          <c:max val="0.45"/>
          <c:min val="-0.1500000000000000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Share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valAx>
        <c:axId val="1349018720"/>
        <c:scaling>
          <c:orientation val="minMax"/>
          <c:max val="0.60000000000000009"/>
          <c:min val="-5.000000000000001E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49019680"/>
        <c:crosses val="max"/>
        <c:crossBetween val="between"/>
      </c:valAx>
      <c:dateAx>
        <c:axId val="13490196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49018720"/>
        <c:crosses val="autoZero"/>
        <c:auto val="1"/>
        <c:lblOffset val="100"/>
        <c:baseTimeUnit val="years"/>
        <c:majorUnit val="1"/>
        <c:minorUnit val="1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Public Administration</a:t>
            </a:r>
            <a:r>
              <a:rPr lang="en-NZ" b="1" baseline="0" dirty="0"/>
              <a:t> &amp; Safety Jobs</a:t>
            </a:r>
            <a:endParaRPr lang="en-N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Net growth 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1"/>
          <c:cat>
            <c:numRef>
              <c:f>Sheet1!$A$2:$A$26</c:f>
              <c:numCache>
                <c:formatCode>mmm\-yy</c:formatCode>
                <c:ptCount val="25"/>
                <c:pt idx="0">
                  <c:v>36951</c:v>
                </c:pt>
                <c:pt idx="1">
                  <c:v>37316</c:v>
                </c:pt>
                <c:pt idx="2">
                  <c:v>37681</c:v>
                </c:pt>
                <c:pt idx="3">
                  <c:v>38047</c:v>
                </c:pt>
                <c:pt idx="4">
                  <c:v>38412</c:v>
                </c:pt>
                <c:pt idx="5">
                  <c:v>38777</c:v>
                </c:pt>
                <c:pt idx="6">
                  <c:v>39142</c:v>
                </c:pt>
                <c:pt idx="7">
                  <c:v>39508</c:v>
                </c:pt>
                <c:pt idx="8">
                  <c:v>39873</c:v>
                </c:pt>
                <c:pt idx="9">
                  <c:v>40238</c:v>
                </c:pt>
                <c:pt idx="10">
                  <c:v>40603</c:v>
                </c:pt>
                <c:pt idx="11">
                  <c:v>40969</c:v>
                </c:pt>
                <c:pt idx="12">
                  <c:v>41334</c:v>
                </c:pt>
                <c:pt idx="13">
                  <c:v>41699</c:v>
                </c:pt>
                <c:pt idx="14">
                  <c:v>42064</c:v>
                </c:pt>
                <c:pt idx="15">
                  <c:v>42430</c:v>
                </c:pt>
                <c:pt idx="16">
                  <c:v>42795</c:v>
                </c:pt>
                <c:pt idx="17">
                  <c:v>43160</c:v>
                </c:pt>
                <c:pt idx="18">
                  <c:v>43525</c:v>
                </c:pt>
                <c:pt idx="19">
                  <c:v>43891</c:v>
                </c:pt>
                <c:pt idx="20">
                  <c:v>44256</c:v>
                </c:pt>
                <c:pt idx="21">
                  <c:v>44621</c:v>
                </c:pt>
                <c:pt idx="22">
                  <c:v>44986</c:v>
                </c:pt>
                <c:pt idx="23">
                  <c:v>45352</c:v>
                </c:pt>
                <c:pt idx="24">
                  <c:v>45717</c:v>
                </c:pt>
              </c:numCache>
            </c:numRef>
          </c:cat>
          <c:val>
            <c:numRef>
              <c:f>Sheet1!$C$2:$C$26</c:f>
              <c:numCache>
                <c:formatCode>_-* #,##0_-;\-* #,##0_-;_-* "-"??_-;_-@_-</c:formatCode>
                <c:ptCount val="25"/>
                <c:pt idx="0">
                  <c:v>3430</c:v>
                </c:pt>
                <c:pt idx="1">
                  <c:v>1630</c:v>
                </c:pt>
                <c:pt idx="2">
                  <c:v>1180</c:v>
                </c:pt>
                <c:pt idx="3">
                  <c:v>3620</c:v>
                </c:pt>
                <c:pt idx="4">
                  <c:v>2990</c:v>
                </c:pt>
                <c:pt idx="5">
                  <c:v>3470</c:v>
                </c:pt>
                <c:pt idx="6">
                  <c:v>4150</c:v>
                </c:pt>
                <c:pt idx="7">
                  <c:v>6490</c:v>
                </c:pt>
                <c:pt idx="8">
                  <c:v>4080</c:v>
                </c:pt>
                <c:pt idx="9">
                  <c:v>1150</c:v>
                </c:pt>
                <c:pt idx="10">
                  <c:v>-790</c:v>
                </c:pt>
                <c:pt idx="11">
                  <c:v>440</c:v>
                </c:pt>
                <c:pt idx="12">
                  <c:v>3660</c:v>
                </c:pt>
                <c:pt idx="13">
                  <c:v>2900</c:v>
                </c:pt>
                <c:pt idx="14">
                  <c:v>1830</c:v>
                </c:pt>
                <c:pt idx="15">
                  <c:v>1500</c:v>
                </c:pt>
                <c:pt idx="16">
                  <c:v>1950</c:v>
                </c:pt>
                <c:pt idx="17">
                  <c:v>5820</c:v>
                </c:pt>
                <c:pt idx="18">
                  <c:v>10220</c:v>
                </c:pt>
                <c:pt idx="19">
                  <c:v>8440</c:v>
                </c:pt>
                <c:pt idx="20">
                  <c:v>5420</c:v>
                </c:pt>
                <c:pt idx="21">
                  <c:v>4300</c:v>
                </c:pt>
                <c:pt idx="22">
                  <c:v>859.85222920731758</c:v>
                </c:pt>
                <c:pt idx="23">
                  <c:v>5855.1300672013895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EB91BB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649-49E7-BCCD-48A54670A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6048799"/>
        <c:axId val="347262303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Exits 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mmm\-yy</c:formatCode>
                <c:ptCount val="25"/>
                <c:pt idx="0">
                  <c:v>36951</c:v>
                </c:pt>
                <c:pt idx="1">
                  <c:v>37316</c:v>
                </c:pt>
                <c:pt idx="2">
                  <c:v>37681</c:v>
                </c:pt>
                <c:pt idx="3">
                  <c:v>38047</c:v>
                </c:pt>
                <c:pt idx="4">
                  <c:v>38412</c:v>
                </c:pt>
                <c:pt idx="5">
                  <c:v>38777</c:v>
                </c:pt>
                <c:pt idx="6">
                  <c:v>39142</c:v>
                </c:pt>
                <c:pt idx="7">
                  <c:v>39508</c:v>
                </c:pt>
                <c:pt idx="8">
                  <c:v>39873</c:v>
                </c:pt>
                <c:pt idx="9">
                  <c:v>40238</c:v>
                </c:pt>
                <c:pt idx="10">
                  <c:v>40603</c:v>
                </c:pt>
                <c:pt idx="11">
                  <c:v>40969</c:v>
                </c:pt>
                <c:pt idx="12">
                  <c:v>41334</c:v>
                </c:pt>
                <c:pt idx="13">
                  <c:v>41699</c:v>
                </c:pt>
                <c:pt idx="14">
                  <c:v>42064</c:v>
                </c:pt>
                <c:pt idx="15">
                  <c:v>42430</c:v>
                </c:pt>
                <c:pt idx="16">
                  <c:v>42795</c:v>
                </c:pt>
                <c:pt idx="17">
                  <c:v>43160</c:v>
                </c:pt>
                <c:pt idx="18">
                  <c:v>43525</c:v>
                </c:pt>
                <c:pt idx="19">
                  <c:v>43891</c:v>
                </c:pt>
                <c:pt idx="20">
                  <c:v>44256</c:v>
                </c:pt>
                <c:pt idx="21">
                  <c:v>44621</c:v>
                </c:pt>
                <c:pt idx="22">
                  <c:v>44986</c:v>
                </c:pt>
                <c:pt idx="23">
                  <c:v>45352</c:v>
                </c:pt>
                <c:pt idx="24">
                  <c:v>45717</c:v>
                </c:pt>
              </c:numCache>
            </c:numRef>
          </c:cat>
          <c:val>
            <c:numRef>
              <c:f>Sheet1!$B$2:$B$26</c:f>
              <c:numCache>
                <c:formatCode>_-* #,##0_-;\-* #,##0_-;_-* "-"??_-;_-@_-</c:formatCode>
                <c:ptCount val="25"/>
                <c:pt idx="0">
                  <c:v>26710</c:v>
                </c:pt>
                <c:pt idx="1">
                  <c:v>28360</c:v>
                </c:pt>
                <c:pt idx="2">
                  <c:v>34410</c:v>
                </c:pt>
                <c:pt idx="3">
                  <c:v>31100</c:v>
                </c:pt>
                <c:pt idx="4">
                  <c:v>29600</c:v>
                </c:pt>
                <c:pt idx="5">
                  <c:v>37070</c:v>
                </c:pt>
                <c:pt idx="6">
                  <c:v>35720</c:v>
                </c:pt>
                <c:pt idx="7">
                  <c:v>40410</c:v>
                </c:pt>
                <c:pt idx="8">
                  <c:v>44730</c:v>
                </c:pt>
                <c:pt idx="9">
                  <c:v>39930</c:v>
                </c:pt>
                <c:pt idx="10">
                  <c:v>64980</c:v>
                </c:pt>
                <c:pt idx="11">
                  <c:v>48810</c:v>
                </c:pt>
                <c:pt idx="12">
                  <c:v>41820</c:v>
                </c:pt>
                <c:pt idx="13">
                  <c:v>40140</c:v>
                </c:pt>
                <c:pt idx="14">
                  <c:v>39080</c:v>
                </c:pt>
                <c:pt idx="15">
                  <c:v>42040</c:v>
                </c:pt>
                <c:pt idx="16">
                  <c:v>47880</c:v>
                </c:pt>
                <c:pt idx="17">
                  <c:v>67710</c:v>
                </c:pt>
                <c:pt idx="18">
                  <c:v>59190</c:v>
                </c:pt>
                <c:pt idx="19">
                  <c:v>53270</c:v>
                </c:pt>
                <c:pt idx="20">
                  <c:v>49540</c:v>
                </c:pt>
                <c:pt idx="21">
                  <c:v>71170</c:v>
                </c:pt>
                <c:pt idx="22">
                  <c:v>71467.58293838863</c:v>
                </c:pt>
                <c:pt idx="23">
                  <c:v>91454.502369668247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9-49E7-BCCD-48A54670A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048799"/>
        <c:axId val="347262303"/>
      </c:lineChart>
      <c:catAx>
        <c:axId val="1660487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March</a:t>
                </a:r>
                <a:r>
                  <a:rPr lang="en-NZ" baseline="0" dirty="0"/>
                  <a:t> years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3472623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Annual change, 000s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Public sector jobs relative</a:t>
            </a:r>
            <a:r>
              <a:rPr lang="en-NZ" b="1" baseline="0" dirty="0"/>
              <a:t> to population</a:t>
            </a:r>
            <a:endParaRPr lang="en-N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HLF347801_20240518_035525_75!$K$4</c:f>
              <c:strCache>
                <c:ptCount val="1"/>
                <c:pt idx="0">
                  <c:v>Public service jobs per million population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HLF347801_20240518_035525_75!$J$5:$J$156</c:f>
              <c:numCache>
                <c:formatCode>mmm\-yy</c:formatCode>
                <c:ptCount val="152"/>
                <c:pt idx="0">
                  <c:v>31837</c:v>
                </c:pt>
                <c:pt idx="1">
                  <c:v>31929</c:v>
                </c:pt>
                <c:pt idx="2">
                  <c:v>32021</c:v>
                </c:pt>
                <c:pt idx="3">
                  <c:v>32112</c:v>
                </c:pt>
                <c:pt idx="4">
                  <c:v>32203</c:v>
                </c:pt>
                <c:pt idx="5">
                  <c:v>32295</c:v>
                </c:pt>
                <c:pt idx="6">
                  <c:v>32387</c:v>
                </c:pt>
                <c:pt idx="7">
                  <c:v>32478</c:v>
                </c:pt>
                <c:pt idx="8">
                  <c:v>32568</c:v>
                </c:pt>
                <c:pt idx="9">
                  <c:v>32660</c:v>
                </c:pt>
                <c:pt idx="10">
                  <c:v>32752</c:v>
                </c:pt>
                <c:pt idx="11">
                  <c:v>32843</c:v>
                </c:pt>
                <c:pt idx="12">
                  <c:v>32933</c:v>
                </c:pt>
                <c:pt idx="13">
                  <c:v>33025</c:v>
                </c:pt>
                <c:pt idx="14">
                  <c:v>33117</c:v>
                </c:pt>
                <c:pt idx="15">
                  <c:v>33208</c:v>
                </c:pt>
                <c:pt idx="16">
                  <c:v>33298</c:v>
                </c:pt>
                <c:pt idx="17">
                  <c:v>33390</c:v>
                </c:pt>
                <c:pt idx="18">
                  <c:v>33482</c:v>
                </c:pt>
                <c:pt idx="19">
                  <c:v>33573</c:v>
                </c:pt>
                <c:pt idx="20">
                  <c:v>33664</c:v>
                </c:pt>
                <c:pt idx="21">
                  <c:v>33756</c:v>
                </c:pt>
                <c:pt idx="22">
                  <c:v>33848</c:v>
                </c:pt>
                <c:pt idx="23">
                  <c:v>33939</c:v>
                </c:pt>
                <c:pt idx="24">
                  <c:v>34029</c:v>
                </c:pt>
                <c:pt idx="25">
                  <c:v>34121</c:v>
                </c:pt>
                <c:pt idx="26">
                  <c:v>34213</c:v>
                </c:pt>
                <c:pt idx="27">
                  <c:v>34304</c:v>
                </c:pt>
                <c:pt idx="28">
                  <c:v>34394</c:v>
                </c:pt>
                <c:pt idx="29">
                  <c:v>34486</c:v>
                </c:pt>
                <c:pt idx="30">
                  <c:v>34578</c:v>
                </c:pt>
                <c:pt idx="31">
                  <c:v>34669</c:v>
                </c:pt>
                <c:pt idx="32">
                  <c:v>34759</c:v>
                </c:pt>
                <c:pt idx="33">
                  <c:v>34851</c:v>
                </c:pt>
                <c:pt idx="34">
                  <c:v>34943</c:v>
                </c:pt>
                <c:pt idx="35">
                  <c:v>35034</c:v>
                </c:pt>
                <c:pt idx="36">
                  <c:v>35125</c:v>
                </c:pt>
                <c:pt idx="37">
                  <c:v>35217</c:v>
                </c:pt>
                <c:pt idx="38">
                  <c:v>35309</c:v>
                </c:pt>
                <c:pt idx="39">
                  <c:v>35400</c:v>
                </c:pt>
                <c:pt idx="40">
                  <c:v>35490</c:v>
                </c:pt>
                <c:pt idx="41">
                  <c:v>35582</c:v>
                </c:pt>
                <c:pt idx="42">
                  <c:v>35674</c:v>
                </c:pt>
                <c:pt idx="43">
                  <c:v>35765</c:v>
                </c:pt>
                <c:pt idx="44">
                  <c:v>35855</c:v>
                </c:pt>
                <c:pt idx="45">
                  <c:v>35947</c:v>
                </c:pt>
                <c:pt idx="46">
                  <c:v>36039</c:v>
                </c:pt>
                <c:pt idx="47">
                  <c:v>36130</c:v>
                </c:pt>
                <c:pt idx="48">
                  <c:v>36220</c:v>
                </c:pt>
                <c:pt idx="49">
                  <c:v>36312</c:v>
                </c:pt>
                <c:pt idx="50">
                  <c:v>36404</c:v>
                </c:pt>
                <c:pt idx="51">
                  <c:v>36495</c:v>
                </c:pt>
                <c:pt idx="52">
                  <c:v>36586</c:v>
                </c:pt>
                <c:pt idx="53">
                  <c:v>36678</c:v>
                </c:pt>
                <c:pt idx="54">
                  <c:v>36770</c:v>
                </c:pt>
                <c:pt idx="55">
                  <c:v>36861</c:v>
                </c:pt>
                <c:pt idx="56">
                  <c:v>36951</c:v>
                </c:pt>
                <c:pt idx="57">
                  <c:v>37043</c:v>
                </c:pt>
                <c:pt idx="58">
                  <c:v>37135</c:v>
                </c:pt>
                <c:pt idx="59">
                  <c:v>37226</c:v>
                </c:pt>
                <c:pt idx="60">
                  <c:v>37316</c:v>
                </c:pt>
                <c:pt idx="61">
                  <c:v>37408</c:v>
                </c:pt>
                <c:pt idx="62">
                  <c:v>37500</c:v>
                </c:pt>
                <c:pt idx="63">
                  <c:v>37591</c:v>
                </c:pt>
                <c:pt idx="64">
                  <c:v>37681</c:v>
                </c:pt>
                <c:pt idx="65">
                  <c:v>37773</c:v>
                </c:pt>
                <c:pt idx="66">
                  <c:v>37865</c:v>
                </c:pt>
                <c:pt idx="67">
                  <c:v>37956</c:v>
                </c:pt>
                <c:pt idx="68">
                  <c:v>38047</c:v>
                </c:pt>
                <c:pt idx="69">
                  <c:v>38139</c:v>
                </c:pt>
                <c:pt idx="70">
                  <c:v>38231</c:v>
                </c:pt>
                <c:pt idx="71">
                  <c:v>38322</c:v>
                </c:pt>
                <c:pt idx="72">
                  <c:v>38412</c:v>
                </c:pt>
                <c:pt idx="73">
                  <c:v>38504</c:v>
                </c:pt>
                <c:pt idx="74">
                  <c:v>38596</c:v>
                </c:pt>
                <c:pt idx="75">
                  <c:v>38687</c:v>
                </c:pt>
                <c:pt idx="76">
                  <c:v>38777</c:v>
                </c:pt>
                <c:pt idx="77">
                  <c:v>38869</c:v>
                </c:pt>
                <c:pt idx="78">
                  <c:v>38961</c:v>
                </c:pt>
                <c:pt idx="79">
                  <c:v>39052</c:v>
                </c:pt>
                <c:pt idx="80">
                  <c:v>39142</c:v>
                </c:pt>
                <c:pt idx="81">
                  <c:v>39234</c:v>
                </c:pt>
                <c:pt idx="82">
                  <c:v>39326</c:v>
                </c:pt>
                <c:pt idx="83">
                  <c:v>39417</c:v>
                </c:pt>
                <c:pt idx="84">
                  <c:v>39508</c:v>
                </c:pt>
                <c:pt idx="85">
                  <c:v>39600</c:v>
                </c:pt>
                <c:pt idx="86">
                  <c:v>39692</c:v>
                </c:pt>
                <c:pt idx="87">
                  <c:v>39783</c:v>
                </c:pt>
                <c:pt idx="88">
                  <c:v>39873</c:v>
                </c:pt>
                <c:pt idx="89">
                  <c:v>39965</c:v>
                </c:pt>
                <c:pt idx="90">
                  <c:v>40057</c:v>
                </c:pt>
                <c:pt idx="91">
                  <c:v>40148</c:v>
                </c:pt>
                <c:pt idx="92">
                  <c:v>40238</c:v>
                </c:pt>
                <c:pt idx="93">
                  <c:v>40330</c:v>
                </c:pt>
                <c:pt idx="94">
                  <c:v>40422</c:v>
                </c:pt>
                <c:pt idx="95">
                  <c:v>40513</c:v>
                </c:pt>
                <c:pt idx="96">
                  <c:v>40603</c:v>
                </c:pt>
                <c:pt idx="97">
                  <c:v>40695</c:v>
                </c:pt>
                <c:pt idx="98">
                  <c:v>40787</c:v>
                </c:pt>
                <c:pt idx="99">
                  <c:v>40878</c:v>
                </c:pt>
                <c:pt idx="100">
                  <c:v>40969</c:v>
                </c:pt>
                <c:pt idx="101">
                  <c:v>41061</c:v>
                </c:pt>
                <c:pt idx="102">
                  <c:v>41153</c:v>
                </c:pt>
                <c:pt idx="103">
                  <c:v>41244</c:v>
                </c:pt>
                <c:pt idx="104">
                  <c:v>41334</c:v>
                </c:pt>
                <c:pt idx="105">
                  <c:v>41426</c:v>
                </c:pt>
                <c:pt idx="106">
                  <c:v>41518</c:v>
                </c:pt>
                <c:pt idx="107">
                  <c:v>41609</c:v>
                </c:pt>
                <c:pt idx="108">
                  <c:v>41699</c:v>
                </c:pt>
                <c:pt idx="109">
                  <c:v>41791</c:v>
                </c:pt>
                <c:pt idx="110">
                  <c:v>41883</c:v>
                </c:pt>
                <c:pt idx="111">
                  <c:v>41974</c:v>
                </c:pt>
                <c:pt idx="112">
                  <c:v>42064</c:v>
                </c:pt>
                <c:pt idx="113">
                  <c:v>42156</c:v>
                </c:pt>
                <c:pt idx="114">
                  <c:v>42248</c:v>
                </c:pt>
                <c:pt idx="115">
                  <c:v>42339</c:v>
                </c:pt>
                <c:pt idx="116">
                  <c:v>42430</c:v>
                </c:pt>
                <c:pt idx="117">
                  <c:v>42522</c:v>
                </c:pt>
                <c:pt idx="118">
                  <c:v>42614</c:v>
                </c:pt>
                <c:pt idx="119">
                  <c:v>42705</c:v>
                </c:pt>
                <c:pt idx="120">
                  <c:v>42795</c:v>
                </c:pt>
                <c:pt idx="121">
                  <c:v>42887</c:v>
                </c:pt>
                <c:pt idx="122">
                  <c:v>42979</c:v>
                </c:pt>
                <c:pt idx="123">
                  <c:v>43070</c:v>
                </c:pt>
                <c:pt idx="124">
                  <c:v>43160</c:v>
                </c:pt>
                <c:pt idx="125">
                  <c:v>43252</c:v>
                </c:pt>
                <c:pt idx="126">
                  <c:v>43344</c:v>
                </c:pt>
                <c:pt idx="127">
                  <c:v>43435</c:v>
                </c:pt>
                <c:pt idx="128">
                  <c:v>43525</c:v>
                </c:pt>
                <c:pt idx="129">
                  <c:v>43617</c:v>
                </c:pt>
                <c:pt idx="130">
                  <c:v>43709</c:v>
                </c:pt>
                <c:pt idx="131">
                  <c:v>43800</c:v>
                </c:pt>
                <c:pt idx="132">
                  <c:v>43891</c:v>
                </c:pt>
                <c:pt idx="133">
                  <c:v>43983</c:v>
                </c:pt>
                <c:pt idx="134">
                  <c:v>44075</c:v>
                </c:pt>
                <c:pt idx="135">
                  <c:v>44166</c:v>
                </c:pt>
                <c:pt idx="136">
                  <c:v>44256</c:v>
                </c:pt>
                <c:pt idx="137">
                  <c:v>44348</c:v>
                </c:pt>
                <c:pt idx="138">
                  <c:v>44440</c:v>
                </c:pt>
                <c:pt idx="139">
                  <c:v>44531</c:v>
                </c:pt>
                <c:pt idx="140">
                  <c:v>44621</c:v>
                </c:pt>
                <c:pt idx="141">
                  <c:v>44713</c:v>
                </c:pt>
                <c:pt idx="142">
                  <c:v>44805</c:v>
                </c:pt>
                <c:pt idx="143">
                  <c:v>44896</c:v>
                </c:pt>
                <c:pt idx="144">
                  <c:v>44986</c:v>
                </c:pt>
                <c:pt idx="145">
                  <c:v>45078</c:v>
                </c:pt>
                <c:pt idx="146">
                  <c:v>45170</c:v>
                </c:pt>
                <c:pt idx="147">
                  <c:v>45261</c:v>
                </c:pt>
                <c:pt idx="148">
                  <c:v>45352</c:v>
                </c:pt>
                <c:pt idx="149">
                  <c:v>45444</c:v>
                </c:pt>
                <c:pt idx="150">
                  <c:v>45536</c:v>
                </c:pt>
                <c:pt idx="151">
                  <c:v>45627</c:v>
                </c:pt>
              </c:numCache>
            </c:numRef>
          </c:cat>
          <c:val>
            <c:numRef>
              <c:f>HLF347801_20240518_035525_75!$K$5:$K$156</c:f>
              <c:numCache>
                <c:formatCode>General</c:formatCode>
                <c:ptCount val="152"/>
                <c:pt idx="0">
                  <c:v>28.44537</c:v>
                </c:pt>
                <c:pt idx="1">
                  <c:v>27.994589999999999</c:v>
                </c:pt>
                <c:pt idx="2">
                  <c:v>27.909800000000001</c:v>
                </c:pt>
                <c:pt idx="3">
                  <c:v>29.208500000000001</c:v>
                </c:pt>
                <c:pt idx="4">
                  <c:v>28.900269999999999</c:v>
                </c:pt>
                <c:pt idx="5">
                  <c:v>28.94031</c:v>
                </c:pt>
                <c:pt idx="6">
                  <c:v>28.951149999999998</c:v>
                </c:pt>
                <c:pt idx="7">
                  <c:v>28.650289999999998</c:v>
                </c:pt>
                <c:pt idx="8">
                  <c:v>26.842980000000001</c:v>
                </c:pt>
                <c:pt idx="9">
                  <c:v>27.28547</c:v>
                </c:pt>
                <c:pt idx="10">
                  <c:v>27.089729999999999</c:v>
                </c:pt>
                <c:pt idx="11">
                  <c:v>27.13467</c:v>
                </c:pt>
                <c:pt idx="12">
                  <c:v>26.944970000000001</c:v>
                </c:pt>
                <c:pt idx="13">
                  <c:v>27.305150000000001</c:v>
                </c:pt>
                <c:pt idx="14">
                  <c:v>27.372</c:v>
                </c:pt>
                <c:pt idx="15">
                  <c:v>27.28528</c:v>
                </c:pt>
                <c:pt idx="16">
                  <c:v>27.25339</c:v>
                </c:pt>
                <c:pt idx="17">
                  <c:v>26.621110000000002</c:v>
                </c:pt>
                <c:pt idx="18">
                  <c:v>26.302569999999999</c:v>
                </c:pt>
                <c:pt idx="19">
                  <c:v>25.87942</c:v>
                </c:pt>
                <c:pt idx="20">
                  <c:v>26.12792</c:v>
                </c:pt>
                <c:pt idx="21">
                  <c:v>25.801359999999999</c:v>
                </c:pt>
                <c:pt idx="22">
                  <c:v>25.473279999999999</c:v>
                </c:pt>
                <c:pt idx="23">
                  <c:v>25.461739999999999</c:v>
                </c:pt>
                <c:pt idx="24">
                  <c:v>25.47963</c:v>
                </c:pt>
                <c:pt idx="25">
                  <c:v>25.164269999999998</c:v>
                </c:pt>
                <c:pt idx="26">
                  <c:v>24.952120000000001</c:v>
                </c:pt>
                <c:pt idx="27">
                  <c:v>24.868110000000001</c:v>
                </c:pt>
                <c:pt idx="28">
                  <c:v>24.956959999999999</c:v>
                </c:pt>
                <c:pt idx="29">
                  <c:v>25.068490000000001</c:v>
                </c:pt>
                <c:pt idx="30">
                  <c:v>24.74334</c:v>
                </c:pt>
                <c:pt idx="31">
                  <c:v>24.6432</c:v>
                </c:pt>
                <c:pt idx="32">
                  <c:v>24.666609999999999</c:v>
                </c:pt>
                <c:pt idx="33">
                  <c:v>24.41441</c:v>
                </c:pt>
                <c:pt idx="34">
                  <c:v>24.489139999999999</c:v>
                </c:pt>
                <c:pt idx="35">
                  <c:v>24.217749999999999</c:v>
                </c:pt>
                <c:pt idx="36">
                  <c:v>24.267379999999999</c:v>
                </c:pt>
                <c:pt idx="37">
                  <c:v>23.91422</c:v>
                </c:pt>
                <c:pt idx="38">
                  <c:v>24.127079999999999</c:v>
                </c:pt>
                <c:pt idx="39">
                  <c:v>23.62546</c:v>
                </c:pt>
                <c:pt idx="40">
                  <c:v>22.770579999999999</c:v>
                </c:pt>
                <c:pt idx="41">
                  <c:v>22.765809999999998</c:v>
                </c:pt>
                <c:pt idx="42">
                  <c:v>22.51371</c:v>
                </c:pt>
                <c:pt idx="43">
                  <c:v>22.915929999999999</c:v>
                </c:pt>
                <c:pt idx="44">
                  <c:v>22.641970000000001</c:v>
                </c:pt>
                <c:pt idx="45">
                  <c:v>22.72991</c:v>
                </c:pt>
                <c:pt idx="46">
                  <c:v>22.473880000000001</c:v>
                </c:pt>
                <c:pt idx="47">
                  <c:v>21.788350000000001</c:v>
                </c:pt>
                <c:pt idx="48">
                  <c:v>22.09252</c:v>
                </c:pt>
                <c:pt idx="49">
                  <c:v>22.23874</c:v>
                </c:pt>
                <c:pt idx="50">
                  <c:v>22.11927</c:v>
                </c:pt>
                <c:pt idx="51">
                  <c:v>22.097359999999998</c:v>
                </c:pt>
                <c:pt idx="52">
                  <c:v>21.728680000000001</c:v>
                </c:pt>
                <c:pt idx="53">
                  <c:v>21.60248</c:v>
                </c:pt>
                <c:pt idx="54">
                  <c:v>22.010670000000001</c:v>
                </c:pt>
                <c:pt idx="55">
                  <c:v>22.363859999999999</c:v>
                </c:pt>
                <c:pt idx="56">
                  <c:v>23.561199999999999</c:v>
                </c:pt>
                <c:pt idx="57">
                  <c:v>22.675840000000001</c:v>
                </c:pt>
                <c:pt idx="58">
                  <c:v>22.26463</c:v>
                </c:pt>
                <c:pt idx="59">
                  <c:v>22.315809999999999</c:v>
                </c:pt>
                <c:pt idx="60">
                  <c:v>22.688130000000001</c:v>
                </c:pt>
                <c:pt idx="61">
                  <c:v>22.58634</c:v>
                </c:pt>
                <c:pt idx="62">
                  <c:v>22.832750000000001</c:v>
                </c:pt>
                <c:pt idx="63">
                  <c:v>22.5808</c:v>
                </c:pt>
                <c:pt idx="64">
                  <c:v>23.168410000000002</c:v>
                </c:pt>
                <c:pt idx="65">
                  <c:v>23.991900000000001</c:v>
                </c:pt>
                <c:pt idx="66">
                  <c:v>24.633659999999999</c:v>
                </c:pt>
                <c:pt idx="67">
                  <c:v>24.88757</c:v>
                </c:pt>
                <c:pt idx="68">
                  <c:v>23.890499999999999</c:v>
                </c:pt>
                <c:pt idx="69">
                  <c:v>24.102049999999998</c:v>
                </c:pt>
                <c:pt idx="70">
                  <c:v>24.819459999999999</c:v>
                </c:pt>
                <c:pt idx="71">
                  <c:v>25.432919999999999</c:v>
                </c:pt>
                <c:pt idx="72">
                  <c:v>25.744859999999999</c:v>
                </c:pt>
                <c:pt idx="73">
                  <c:v>26.846019999999999</c:v>
                </c:pt>
                <c:pt idx="74">
                  <c:v>27.217469999999999</c:v>
                </c:pt>
                <c:pt idx="75">
                  <c:v>26.30132</c:v>
                </c:pt>
                <c:pt idx="76">
                  <c:v>28.100100000000001</c:v>
                </c:pt>
                <c:pt idx="77">
                  <c:v>27.802009999999999</c:v>
                </c:pt>
                <c:pt idx="78">
                  <c:v>26.319700000000001</c:v>
                </c:pt>
                <c:pt idx="79">
                  <c:v>27.016909999999999</c:v>
                </c:pt>
                <c:pt idx="80">
                  <c:v>27.871590000000001</c:v>
                </c:pt>
                <c:pt idx="81">
                  <c:v>27.9328</c:v>
                </c:pt>
                <c:pt idx="82">
                  <c:v>27.257660000000001</c:v>
                </c:pt>
                <c:pt idx="83">
                  <c:v>27.233699999999999</c:v>
                </c:pt>
                <c:pt idx="84">
                  <c:v>26.173829999999999</c:v>
                </c:pt>
                <c:pt idx="85">
                  <c:v>25.18561</c:v>
                </c:pt>
                <c:pt idx="86">
                  <c:v>26.04786</c:v>
                </c:pt>
                <c:pt idx="87">
                  <c:v>26.54344</c:v>
                </c:pt>
                <c:pt idx="88">
                  <c:v>25.4986</c:v>
                </c:pt>
                <c:pt idx="89">
                  <c:v>26.38419</c:v>
                </c:pt>
                <c:pt idx="90">
                  <c:v>28.102350000000001</c:v>
                </c:pt>
                <c:pt idx="91">
                  <c:v>27.344850000000001</c:v>
                </c:pt>
                <c:pt idx="92">
                  <c:v>28.114979999999999</c:v>
                </c:pt>
                <c:pt idx="93">
                  <c:v>28.396260000000002</c:v>
                </c:pt>
                <c:pt idx="94">
                  <c:v>27.922499999999999</c:v>
                </c:pt>
                <c:pt idx="95">
                  <c:v>27.335260000000002</c:v>
                </c:pt>
                <c:pt idx="96">
                  <c:v>27.611270000000001</c:v>
                </c:pt>
                <c:pt idx="97">
                  <c:v>27.988949999999999</c:v>
                </c:pt>
                <c:pt idx="98">
                  <c:v>28.087900000000001</c:v>
                </c:pt>
                <c:pt idx="99">
                  <c:v>28.07002</c:v>
                </c:pt>
                <c:pt idx="100">
                  <c:v>27.461980000000001</c:v>
                </c:pt>
                <c:pt idx="101">
                  <c:v>26.292259999999999</c:v>
                </c:pt>
                <c:pt idx="102">
                  <c:v>26.673760000000001</c:v>
                </c:pt>
                <c:pt idx="103">
                  <c:v>27.336980000000001</c:v>
                </c:pt>
                <c:pt idx="104">
                  <c:v>27.25825</c:v>
                </c:pt>
                <c:pt idx="105">
                  <c:v>26.86899</c:v>
                </c:pt>
                <c:pt idx="106">
                  <c:v>26.307960000000001</c:v>
                </c:pt>
                <c:pt idx="107">
                  <c:v>26.04749</c:v>
                </c:pt>
                <c:pt idx="108">
                  <c:v>26.469650000000001</c:v>
                </c:pt>
                <c:pt idx="109">
                  <c:v>28.791</c:v>
                </c:pt>
                <c:pt idx="110">
                  <c:v>28.610749999999999</c:v>
                </c:pt>
                <c:pt idx="111">
                  <c:v>28.049869999999999</c:v>
                </c:pt>
                <c:pt idx="112">
                  <c:v>28.067060000000001</c:v>
                </c:pt>
                <c:pt idx="113">
                  <c:v>26.833539999999999</c:v>
                </c:pt>
                <c:pt idx="114">
                  <c:v>26.622769999999999</c:v>
                </c:pt>
                <c:pt idx="115">
                  <c:v>27.51371</c:v>
                </c:pt>
                <c:pt idx="116">
                  <c:v>26.795750000000002</c:v>
                </c:pt>
                <c:pt idx="117">
                  <c:v>30.069030000000001</c:v>
                </c:pt>
                <c:pt idx="118">
                  <c:v>29.456620000000001</c:v>
                </c:pt>
                <c:pt idx="119">
                  <c:v>29.575060000000001</c:v>
                </c:pt>
                <c:pt idx="120">
                  <c:v>29.460909999999998</c:v>
                </c:pt>
                <c:pt idx="121">
                  <c:v>29.15907</c:v>
                </c:pt>
                <c:pt idx="122">
                  <c:v>31.453230000000001</c:v>
                </c:pt>
                <c:pt idx="123">
                  <c:v>30.622540000000001</c:v>
                </c:pt>
                <c:pt idx="124">
                  <c:v>31.417000000000002</c:v>
                </c:pt>
                <c:pt idx="125">
                  <c:v>31.177320000000002</c:v>
                </c:pt>
                <c:pt idx="126">
                  <c:v>31.283989999999999</c:v>
                </c:pt>
                <c:pt idx="127">
                  <c:v>31.277290000000001</c:v>
                </c:pt>
                <c:pt idx="128">
                  <c:v>31.14237</c:v>
                </c:pt>
                <c:pt idx="129">
                  <c:v>30.953890000000001</c:v>
                </c:pt>
                <c:pt idx="130">
                  <c:v>30.947510000000001</c:v>
                </c:pt>
                <c:pt idx="131">
                  <c:v>31.22316</c:v>
                </c:pt>
                <c:pt idx="132">
                  <c:v>32.363509999999998</c:v>
                </c:pt>
                <c:pt idx="133">
                  <c:v>33.13588</c:v>
                </c:pt>
                <c:pt idx="134">
                  <c:v>33.059690000000003</c:v>
                </c:pt>
                <c:pt idx="135">
                  <c:v>32.970320000000001</c:v>
                </c:pt>
                <c:pt idx="136">
                  <c:v>32.648560000000003</c:v>
                </c:pt>
                <c:pt idx="137">
                  <c:v>31.835439999999998</c:v>
                </c:pt>
                <c:pt idx="138">
                  <c:v>33.502670000000002</c:v>
                </c:pt>
                <c:pt idx="139">
                  <c:v>35.59431</c:v>
                </c:pt>
                <c:pt idx="140">
                  <c:v>35.473230000000001</c:v>
                </c:pt>
                <c:pt idx="141">
                  <c:v>36.080889999999997</c:v>
                </c:pt>
                <c:pt idx="142">
                  <c:v>36.484340000000003</c:v>
                </c:pt>
                <c:pt idx="143">
                  <c:v>36.779949999999999</c:v>
                </c:pt>
                <c:pt idx="144">
                  <c:v>37.799059999999997</c:v>
                </c:pt>
                <c:pt idx="145">
                  <c:v>38.82199</c:v>
                </c:pt>
                <c:pt idx="146">
                  <c:v>38.985930000000003</c:v>
                </c:pt>
                <c:pt idx="147">
                  <c:v>38.736289999999997</c:v>
                </c:pt>
                <c:pt idx="148">
                  <c:v>38.034619999999997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44-4A8E-8EE5-7D11EA999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0"/>
        <c:majorTimeUnit val="years"/>
        <c:minorUnit val="1"/>
        <c:minorTimeUnit val="years"/>
      </c:dateAx>
      <c:valAx>
        <c:axId val="347262303"/>
        <c:scaling>
          <c:orientation val="minMax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Public</a:t>
                </a:r>
                <a:r>
                  <a:rPr lang="en-NZ" baseline="0" dirty="0"/>
                  <a:t> sector jobs per million population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Top 10</a:t>
            </a:r>
            <a:r>
              <a:rPr lang="en-NZ" b="1" baseline="0" dirty="0"/>
              <a:t> Industries (2018)</a:t>
            </a:r>
            <a:endParaRPr lang="en-N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A843E"/>
            </a:solidFill>
            <a:ln>
              <a:noFill/>
            </a:ln>
            <a:effectLst/>
          </c:spPr>
          <c:invertIfNegative val="0"/>
          <c:cat>
            <c:strRef>
              <c:f>Sheet1!$Q$6:$Q$15</c:f>
              <c:strCache>
                <c:ptCount val="10"/>
                <c:pt idx="0">
                  <c:v>Professional services</c:v>
                </c:pt>
                <c:pt idx="1">
                  <c:v>Public administration</c:v>
                </c:pt>
                <c:pt idx="2">
                  <c:v>Public order (justice sector)</c:v>
                </c:pt>
                <c:pt idx="3">
                  <c:v>Finance</c:v>
                </c:pt>
                <c:pt idx="4">
                  <c:v>Auxiliary finance</c:v>
                </c:pt>
                <c:pt idx="5">
                  <c:v>Personal &amp; other services</c:v>
                </c:pt>
                <c:pt idx="6">
                  <c:v>Education</c:v>
                </c:pt>
                <c:pt idx="7">
                  <c:v>Administrative Services</c:v>
                </c:pt>
                <c:pt idx="8">
                  <c:v>Real estate</c:v>
                </c:pt>
                <c:pt idx="9">
                  <c:v>Retail</c:v>
                </c:pt>
              </c:strCache>
            </c:strRef>
          </c:cat>
          <c:val>
            <c:numRef>
              <c:f>Sheet1!$R$6:$R$15</c:f>
              <c:numCache>
                <c:formatCode>#,##0</c:formatCode>
                <c:ptCount val="10"/>
                <c:pt idx="0">
                  <c:v>31887</c:v>
                </c:pt>
                <c:pt idx="1">
                  <c:v>7980</c:v>
                </c:pt>
                <c:pt idx="2">
                  <c:v>1884</c:v>
                </c:pt>
                <c:pt idx="3">
                  <c:v>1494</c:v>
                </c:pt>
                <c:pt idx="4">
                  <c:v>1302</c:v>
                </c:pt>
                <c:pt idx="5">
                  <c:v>1287</c:v>
                </c:pt>
                <c:pt idx="6">
                  <c:v>1275</c:v>
                </c:pt>
                <c:pt idx="7">
                  <c:v>1107</c:v>
                </c:pt>
                <c:pt idx="8">
                  <c:v>960</c:v>
                </c:pt>
                <c:pt idx="9">
                  <c:v>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1-48F4-88F4-035E2CDCE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6048799"/>
        <c:axId val="347262303"/>
      </c:barChart>
      <c:dateAx>
        <c:axId val="166048799"/>
        <c:scaling>
          <c:orientation val="maxMin"/>
        </c:scaling>
        <c:delete val="0"/>
        <c:axPos val="l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inorTimeUnit val="years"/>
      </c:dateAx>
      <c:valAx>
        <c:axId val="347262303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Business Confidence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Sheet3!$H$3</c:f>
              <c:strCache>
                <c:ptCount val="1"/>
                <c:pt idx="0">
                  <c:v>Expected activity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Sheet3!$F$4:$F$255</c:f>
              <c:numCache>
                <c:formatCode>mmm\-yyyy</c:formatCode>
                <c:ptCount val="252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  <c:pt idx="249">
                  <c:v>45566</c:v>
                </c:pt>
                <c:pt idx="250">
                  <c:v>45597</c:v>
                </c:pt>
                <c:pt idx="251">
                  <c:v>45627</c:v>
                </c:pt>
              </c:numCache>
            </c:numRef>
          </c:cat>
          <c:val>
            <c:numRef>
              <c:f>Sheet3!$H$4:$H$255</c:f>
              <c:numCache>
                <c:formatCode>0.0_);[Red]\-0.0_)</c:formatCode>
                <c:ptCount val="252"/>
                <c:pt idx="0">
                  <c:v>29.643090000000001</c:v>
                </c:pt>
                <c:pt idx="1">
                  <c:v>27.840060000000001</c:v>
                </c:pt>
                <c:pt idx="2">
                  <c:v>19.642320000000002</c:v>
                </c:pt>
                <c:pt idx="3">
                  <c:v>20.703389999999999</c:v>
                </c:pt>
                <c:pt idx="4">
                  <c:v>27.111660000000001</c:v>
                </c:pt>
                <c:pt idx="5">
                  <c:v>26.587009999999999</c:v>
                </c:pt>
                <c:pt idx="6">
                  <c:v>28.604990000000001</c:v>
                </c:pt>
                <c:pt idx="7">
                  <c:v>26.034870000000002</c:v>
                </c:pt>
                <c:pt idx="8">
                  <c:v>25.708159999999999</c:v>
                </c:pt>
                <c:pt idx="9">
                  <c:v>22.726510000000001</c:v>
                </c:pt>
                <c:pt idx="10">
                  <c:v>25.292729999999999</c:v>
                </c:pt>
                <c:pt idx="11">
                  <c:v>27.551069999999999</c:v>
                </c:pt>
                <c:pt idx="12">
                  <c:v>28.98808</c:v>
                </c:pt>
                <c:pt idx="13">
                  <c:v>30.341390000000001</c:v>
                </c:pt>
                <c:pt idx="14">
                  <c:v>32.442309999999999</c:v>
                </c:pt>
                <c:pt idx="15">
                  <c:v>15.618209999999999</c:v>
                </c:pt>
                <c:pt idx="16">
                  <c:v>11.1234</c:v>
                </c:pt>
                <c:pt idx="17">
                  <c:v>8.8518600000000003</c:v>
                </c:pt>
                <c:pt idx="18">
                  <c:v>14.688549999999999</c:v>
                </c:pt>
                <c:pt idx="19">
                  <c:v>12.44121</c:v>
                </c:pt>
                <c:pt idx="20">
                  <c:v>12.810890000000001</c:v>
                </c:pt>
                <c:pt idx="21">
                  <c:v>8.907</c:v>
                </c:pt>
                <c:pt idx="22">
                  <c:v>-0.73936000000000002</c:v>
                </c:pt>
                <c:pt idx="23">
                  <c:v>-1.9075500000000001</c:v>
                </c:pt>
                <c:pt idx="24">
                  <c:v>-3.31094</c:v>
                </c:pt>
                <c:pt idx="25">
                  <c:v>-4.2684199999999999</c:v>
                </c:pt>
                <c:pt idx="26">
                  <c:v>8.0449599999999997</c:v>
                </c:pt>
                <c:pt idx="27">
                  <c:v>15.160769999999999</c:v>
                </c:pt>
                <c:pt idx="28">
                  <c:v>12.4018</c:v>
                </c:pt>
                <c:pt idx="29">
                  <c:v>18.948329999999999</c:v>
                </c:pt>
                <c:pt idx="30">
                  <c:v>15.18821</c:v>
                </c:pt>
                <c:pt idx="31">
                  <c:v>4.2524899999999999</c:v>
                </c:pt>
                <c:pt idx="32">
                  <c:v>11.828150000000001</c:v>
                </c:pt>
                <c:pt idx="33">
                  <c:v>14.95979</c:v>
                </c:pt>
                <c:pt idx="34">
                  <c:v>22.195170000000001</c:v>
                </c:pt>
                <c:pt idx="35">
                  <c:v>24.195720000000001</c:v>
                </c:pt>
                <c:pt idx="36">
                  <c:v>25.024699999999999</c:v>
                </c:pt>
                <c:pt idx="37">
                  <c:v>26.81683</c:v>
                </c:pt>
                <c:pt idx="38">
                  <c:v>27.525300000000001</c:v>
                </c:pt>
                <c:pt idx="39">
                  <c:v>22.8977</c:v>
                </c:pt>
                <c:pt idx="40">
                  <c:v>9.2726799999999994</c:v>
                </c:pt>
                <c:pt idx="41">
                  <c:v>16.655249999999999</c:v>
                </c:pt>
                <c:pt idx="42">
                  <c:v>13.383190000000001</c:v>
                </c:pt>
                <c:pt idx="43">
                  <c:v>15.076460000000001</c:v>
                </c:pt>
                <c:pt idx="44">
                  <c:v>14.303850000000001</c:v>
                </c:pt>
                <c:pt idx="45">
                  <c:v>17.439209999999999</c:v>
                </c:pt>
                <c:pt idx="46">
                  <c:v>13.27286</c:v>
                </c:pt>
                <c:pt idx="47">
                  <c:v>18.212980000000002</c:v>
                </c:pt>
                <c:pt idx="48">
                  <c:v>10.545450000000001</c:v>
                </c:pt>
                <c:pt idx="49">
                  <c:v>3.95166</c:v>
                </c:pt>
                <c:pt idx="50">
                  <c:v>-2.5102000000000002</c:v>
                </c:pt>
                <c:pt idx="51">
                  <c:v>-3.28877</c:v>
                </c:pt>
                <c:pt idx="52">
                  <c:v>-4.08209</c:v>
                </c:pt>
                <c:pt idx="53">
                  <c:v>-2.7443200000000001</c:v>
                </c:pt>
                <c:pt idx="54">
                  <c:v>-6.7656700000000001</c:v>
                </c:pt>
                <c:pt idx="55">
                  <c:v>3.2148699999999999</c:v>
                </c:pt>
                <c:pt idx="56">
                  <c:v>14.24699</c:v>
                </c:pt>
                <c:pt idx="57">
                  <c:v>-13.619669999999999</c:v>
                </c:pt>
                <c:pt idx="58">
                  <c:v>-16.626909999999999</c:v>
                </c:pt>
                <c:pt idx="59">
                  <c:v>-21.424990000000001</c:v>
                </c:pt>
                <c:pt idx="60">
                  <c:v>-20.628579999999999</c:v>
                </c:pt>
                <c:pt idx="61">
                  <c:v>-18.743110000000001</c:v>
                </c:pt>
                <c:pt idx="62">
                  <c:v>-17.039459999999998</c:v>
                </c:pt>
                <c:pt idx="63">
                  <c:v>-3.1767699999999999</c:v>
                </c:pt>
                <c:pt idx="64">
                  <c:v>2.52582</c:v>
                </c:pt>
                <c:pt idx="65">
                  <c:v>8.7928200000000007</c:v>
                </c:pt>
                <c:pt idx="66">
                  <c:v>14.03989</c:v>
                </c:pt>
                <c:pt idx="67">
                  <c:v>24.964210000000001</c:v>
                </c:pt>
                <c:pt idx="68">
                  <c:v>30.504860000000001</c:v>
                </c:pt>
                <c:pt idx="69">
                  <c:v>29.773219999999998</c:v>
                </c:pt>
                <c:pt idx="70">
                  <c:v>31.41067</c:v>
                </c:pt>
                <c:pt idx="71">
                  <c:v>37.340260000000001</c:v>
                </c:pt>
                <c:pt idx="72">
                  <c:v>39.430909999999997</c:v>
                </c:pt>
                <c:pt idx="73">
                  <c:v>42.162730000000003</c:v>
                </c:pt>
                <c:pt idx="74">
                  <c:v>42.235759999999999</c:v>
                </c:pt>
                <c:pt idx="75">
                  <c:v>43.810110000000002</c:v>
                </c:pt>
                <c:pt idx="76">
                  <c:v>42.878770000000003</c:v>
                </c:pt>
                <c:pt idx="77">
                  <c:v>38.33231</c:v>
                </c:pt>
                <c:pt idx="78">
                  <c:v>33.607959999999999</c:v>
                </c:pt>
                <c:pt idx="79">
                  <c:v>25.134779999999999</c:v>
                </c:pt>
                <c:pt idx="80">
                  <c:v>25.777950000000001</c:v>
                </c:pt>
                <c:pt idx="81">
                  <c:v>31.39752</c:v>
                </c:pt>
                <c:pt idx="82">
                  <c:v>34.295729999999999</c:v>
                </c:pt>
                <c:pt idx="83">
                  <c:v>35.205750000000002</c:v>
                </c:pt>
                <c:pt idx="84">
                  <c:v>35.299849999999999</c:v>
                </c:pt>
                <c:pt idx="85">
                  <c:v>35.560429999999997</c:v>
                </c:pt>
                <c:pt idx="86">
                  <c:v>16.765280000000001</c:v>
                </c:pt>
                <c:pt idx="87">
                  <c:v>29.976769999999998</c:v>
                </c:pt>
                <c:pt idx="88">
                  <c:v>36.701790000000003</c:v>
                </c:pt>
                <c:pt idx="89">
                  <c:v>38.06429</c:v>
                </c:pt>
                <c:pt idx="90">
                  <c:v>44.652059999999999</c:v>
                </c:pt>
                <c:pt idx="91">
                  <c:v>44.044539999999998</c:v>
                </c:pt>
                <c:pt idx="92">
                  <c:v>35.847079999999998</c:v>
                </c:pt>
                <c:pt idx="93">
                  <c:v>28.389140000000001</c:v>
                </c:pt>
                <c:pt idx="94">
                  <c:v>28.545500000000001</c:v>
                </c:pt>
                <c:pt idx="95">
                  <c:v>26.461680000000001</c:v>
                </c:pt>
                <c:pt idx="96">
                  <c:v>27.711849999999998</c:v>
                </c:pt>
                <c:pt idx="97">
                  <c:v>28.70701</c:v>
                </c:pt>
                <c:pt idx="98">
                  <c:v>38.750950000000003</c:v>
                </c:pt>
                <c:pt idx="99">
                  <c:v>36.160699999999999</c:v>
                </c:pt>
                <c:pt idx="100">
                  <c:v>32.019759999999998</c:v>
                </c:pt>
                <c:pt idx="101">
                  <c:v>20.23488</c:v>
                </c:pt>
                <c:pt idx="102">
                  <c:v>24.981169999999999</c:v>
                </c:pt>
                <c:pt idx="103">
                  <c:v>28.608270000000001</c:v>
                </c:pt>
                <c:pt idx="104">
                  <c:v>31.117660000000001</c:v>
                </c:pt>
                <c:pt idx="105">
                  <c:v>28.429749999999999</c:v>
                </c:pt>
                <c:pt idx="106">
                  <c:v>31.888739999999999</c:v>
                </c:pt>
                <c:pt idx="107">
                  <c:v>31.720490000000002</c:v>
                </c:pt>
                <c:pt idx="108">
                  <c:v>33.114269999999998</c:v>
                </c:pt>
                <c:pt idx="109">
                  <c:v>34.196069999999999</c:v>
                </c:pt>
                <c:pt idx="110">
                  <c:v>30.549790000000002</c:v>
                </c:pt>
                <c:pt idx="111">
                  <c:v>29.503150000000002</c:v>
                </c:pt>
                <c:pt idx="112">
                  <c:v>31.967669999999998</c:v>
                </c:pt>
                <c:pt idx="113">
                  <c:v>44.818289999999998</c:v>
                </c:pt>
                <c:pt idx="114">
                  <c:v>45.138399999999997</c:v>
                </c:pt>
                <c:pt idx="115">
                  <c:v>47.067450000000001</c:v>
                </c:pt>
                <c:pt idx="116">
                  <c:v>48.084890000000001</c:v>
                </c:pt>
                <c:pt idx="117">
                  <c:v>50.010359999999999</c:v>
                </c:pt>
                <c:pt idx="118">
                  <c:v>47.15793</c:v>
                </c:pt>
                <c:pt idx="119">
                  <c:v>53.186579999999999</c:v>
                </c:pt>
                <c:pt idx="120">
                  <c:v>54.215179999999997</c:v>
                </c:pt>
                <c:pt idx="121">
                  <c:v>54.881059999999998</c:v>
                </c:pt>
                <c:pt idx="122">
                  <c:v>55.273330000000001</c:v>
                </c:pt>
                <c:pt idx="123">
                  <c:v>51.022039999999997</c:v>
                </c:pt>
                <c:pt idx="124">
                  <c:v>49.57743</c:v>
                </c:pt>
                <c:pt idx="125">
                  <c:v>45.713329999999999</c:v>
                </c:pt>
                <c:pt idx="126">
                  <c:v>46.849179999999997</c:v>
                </c:pt>
                <c:pt idx="127">
                  <c:v>41.390740000000001</c:v>
                </c:pt>
                <c:pt idx="128">
                  <c:v>40.127890000000001</c:v>
                </c:pt>
                <c:pt idx="129">
                  <c:v>40.31373</c:v>
                </c:pt>
                <c:pt idx="130">
                  <c:v>41.741019999999999</c:v>
                </c:pt>
                <c:pt idx="131">
                  <c:v>36.374429999999997</c:v>
                </c:pt>
                <c:pt idx="132">
                  <c:v>37.219850000000001</c:v>
                </c:pt>
                <c:pt idx="133">
                  <c:v>37.653750000000002</c:v>
                </c:pt>
                <c:pt idx="134">
                  <c:v>38.77581</c:v>
                </c:pt>
                <c:pt idx="135">
                  <c:v>39.251910000000002</c:v>
                </c:pt>
                <c:pt idx="136">
                  <c:v>31.759550000000001</c:v>
                </c:pt>
                <c:pt idx="137">
                  <c:v>23.412410000000001</c:v>
                </c:pt>
                <c:pt idx="138">
                  <c:v>21.019390000000001</c:v>
                </c:pt>
                <c:pt idx="139">
                  <c:v>17.66001</c:v>
                </c:pt>
                <c:pt idx="140">
                  <c:v>19.772539999999999</c:v>
                </c:pt>
                <c:pt idx="141">
                  <c:v>25.677669999999999</c:v>
                </c:pt>
                <c:pt idx="142">
                  <c:v>31.877210000000002</c:v>
                </c:pt>
                <c:pt idx="143">
                  <c:v>33.001449999999998</c:v>
                </c:pt>
                <c:pt idx="144">
                  <c:v>28.168050000000001</c:v>
                </c:pt>
                <c:pt idx="145">
                  <c:v>22.896159999999998</c:v>
                </c:pt>
                <c:pt idx="146">
                  <c:v>26.278310000000001</c:v>
                </c:pt>
                <c:pt idx="147">
                  <c:v>30.068449999999999</c:v>
                </c:pt>
                <c:pt idx="148">
                  <c:v>29.76972</c:v>
                </c:pt>
                <c:pt idx="149">
                  <c:v>34.544089999999997</c:v>
                </c:pt>
                <c:pt idx="150">
                  <c:v>33.25949</c:v>
                </c:pt>
                <c:pt idx="151">
                  <c:v>39.180289999999999</c:v>
                </c:pt>
                <c:pt idx="152">
                  <c:v>45.390120000000003</c:v>
                </c:pt>
                <c:pt idx="153">
                  <c:v>39.98348</c:v>
                </c:pt>
                <c:pt idx="154">
                  <c:v>37.401339999999998</c:v>
                </c:pt>
                <c:pt idx="155">
                  <c:v>37.51784</c:v>
                </c:pt>
                <c:pt idx="156">
                  <c:v>36.580759999999998</c:v>
                </c:pt>
                <c:pt idx="157">
                  <c:v>35.420270000000002</c:v>
                </c:pt>
                <c:pt idx="158">
                  <c:v>36.732669999999999</c:v>
                </c:pt>
                <c:pt idx="159">
                  <c:v>36.244100000000003</c:v>
                </c:pt>
                <c:pt idx="160">
                  <c:v>37.588920000000002</c:v>
                </c:pt>
                <c:pt idx="161">
                  <c:v>41.579479999999997</c:v>
                </c:pt>
                <c:pt idx="162">
                  <c:v>42.067790000000002</c:v>
                </c:pt>
                <c:pt idx="163">
                  <c:v>43.174579999999999</c:v>
                </c:pt>
                <c:pt idx="164">
                  <c:v>32.392119999999998</c:v>
                </c:pt>
                <c:pt idx="165">
                  <c:v>23.35951</c:v>
                </c:pt>
                <c:pt idx="166">
                  <c:v>6.3553499999999996</c:v>
                </c:pt>
                <c:pt idx="167">
                  <c:v>12.621219999999999</c:v>
                </c:pt>
                <c:pt idx="168">
                  <c:v>16.035129999999999</c:v>
                </c:pt>
                <c:pt idx="169">
                  <c:v>19.277000000000001</c:v>
                </c:pt>
                <c:pt idx="170">
                  <c:v>21.477969999999999</c:v>
                </c:pt>
                <c:pt idx="171">
                  <c:v>17.542110000000001</c:v>
                </c:pt>
                <c:pt idx="172">
                  <c:v>12.886839999999999</c:v>
                </c:pt>
                <c:pt idx="173">
                  <c:v>7.22898</c:v>
                </c:pt>
                <c:pt idx="174">
                  <c:v>4.8822700000000001</c:v>
                </c:pt>
                <c:pt idx="175">
                  <c:v>8.1622900000000005</c:v>
                </c:pt>
                <c:pt idx="176">
                  <c:v>10.45626</c:v>
                </c:pt>
                <c:pt idx="177">
                  <c:v>8.4030900000000006</c:v>
                </c:pt>
                <c:pt idx="178">
                  <c:v>7.43032</c:v>
                </c:pt>
                <c:pt idx="179">
                  <c:v>9.9227500000000006</c:v>
                </c:pt>
                <c:pt idx="180">
                  <c:v>9.9294499999999992</c:v>
                </c:pt>
                <c:pt idx="181">
                  <c:v>9.7251100000000008</c:v>
                </c:pt>
                <c:pt idx="182">
                  <c:v>7.4398600000000004</c:v>
                </c:pt>
                <c:pt idx="183">
                  <c:v>8.1213499999999996</c:v>
                </c:pt>
                <c:pt idx="184">
                  <c:v>7.9811500000000004</c:v>
                </c:pt>
                <c:pt idx="185">
                  <c:v>5.1832200000000004</c:v>
                </c:pt>
                <c:pt idx="186">
                  <c:v>5.7304599999999999</c:v>
                </c:pt>
                <c:pt idx="187">
                  <c:v>2.9186200000000002</c:v>
                </c:pt>
                <c:pt idx="188">
                  <c:v>0.70228000000000002</c:v>
                </c:pt>
                <c:pt idx="189">
                  <c:v>-2.6080100000000002</c:v>
                </c:pt>
                <c:pt idx="190">
                  <c:v>12.591810000000001</c:v>
                </c:pt>
                <c:pt idx="191">
                  <c:v>13.000590000000001</c:v>
                </c:pt>
                <c:pt idx="192">
                  <c:v>12.47579</c:v>
                </c:pt>
                <c:pt idx="193">
                  <c:v>11.269729999999999</c:v>
                </c:pt>
                <c:pt idx="194">
                  <c:v>-10.74029</c:v>
                </c:pt>
                <c:pt idx="195">
                  <c:v>-53.144210000000001</c:v>
                </c:pt>
                <c:pt idx="196">
                  <c:v>-38.826900000000002</c:v>
                </c:pt>
                <c:pt idx="197">
                  <c:v>-28.955919999999999</c:v>
                </c:pt>
                <c:pt idx="198">
                  <c:v>-8.2935499999999998</c:v>
                </c:pt>
                <c:pt idx="199">
                  <c:v>-15.166499999999999</c:v>
                </c:pt>
                <c:pt idx="200">
                  <c:v>-7.39628</c:v>
                </c:pt>
                <c:pt idx="201">
                  <c:v>5.93201</c:v>
                </c:pt>
                <c:pt idx="202">
                  <c:v>8.1274999999999995</c:v>
                </c:pt>
                <c:pt idx="203">
                  <c:v>17.166799999999999</c:v>
                </c:pt>
                <c:pt idx="204">
                  <c:v>19.701039999999999</c:v>
                </c:pt>
                <c:pt idx="205">
                  <c:v>20.312940000000001</c:v>
                </c:pt>
                <c:pt idx="206">
                  <c:v>18.930029999999999</c:v>
                </c:pt>
                <c:pt idx="207">
                  <c:v>24.767530000000001</c:v>
                </c:pt>
                <c:pt idx="208">
                  <c:v>27.646370000000001</c:v>
                </c:pt>
                <c:pt idx="209">
                  <c:v>28.690650000000002</c:v>
                </c:pt>
                <c:pt idx="210">
                  <c:v>27.220610000000001</c:v>
                </c:pt>
                <c:pt idx="211">
                  <c:v>20.305820000000001</c:v>
                </c:pt>
                <c:pt idx="212">
                  <c:v>20.479179999999999</c:v>
                </c:pt>
                <c:pt idx="213">
                  <c:v>13.12852</c:v>
                </c:pt>
                <c:pt idx="214">
                  <c:v>13.689019999999999</c:v>
                </c:pt>
                <c:pt idx="215">
                  <c:v>7.3413399999999998</c:v>
                </c:pt>
                <c:pt idx="216">
                  <c:v>8.3836099999999991</c:v>
                </c:pt>
                <c:pt idx="217">
                  <c:v>6.2516299999999996</c:v>
                </c:pt>
                <c:pt idx="218">
                  <c:v>5.3313600000000001</c:v>
                </c:pt>
                <c:pt idx="219">
                  <c:v>10.8323</c:v>
                </c:pt>
                <c:pt idx="220">
                  <c:v>-3.4933000000000001</c:v>
                </c:pt>
                <c:pt idx="221">
                  <c:v>-11.68999</c:v>
                </c:pt>
                <c:pt idx="222">
                  <c:v>-7.5952000000000002</c:v>
                </c:pt>
                <c:pt idx="223">
                  <c:v>-3.8643299999999998</c:v>
                </c:pt>
                <c:pt idx="224">
                  <c:v>3.526E-2</c:v>
                </c:pt>
                <c:pt idx="225">
                  <c:v>-0.67910000000000004</c:v>
                </c:pt>
                <c:pt idx="226">
                  <c:v>-15.439679999999999</c:v>
                </c:pt>
                <c:pt idx="227">
                  <c:v>-29.377009999999999</c:v>
                </c:pt>
                <c:pt idx="228">
                  <c:v>-16.622599999999998</c:v>
                </c:pt>
                <c:pt idx="229">
                  <c:v>-11.03734</c:v>
                </c:pt>
                <c:pt idx="230">
                  <c:v>-4.6055400000000004</c:v>
                </c:pt>
                <c:pt idx="231">
                  <c:v>-4.8242799999999999</c:v>
                </c:pt>
                <c:pt idx="232">
                  <c:v>-2.76376</c:v>
                </c:pt>
                <c:pt idx="233">
                  <c:v>0.77802000000000004</c:v>
                </c:pt>
                <c:pt idx="234">
                  <c:v>2.28525</c:v>
                </c:pt>
                <c:pt idx="235">
                  <c:v>10.59573</c:v>
                </c:pt>
                <c:pt idx="236">
                  <c:v>12.24404</c:v>
                </c:pt>
                <c:pt idx="237">
                  <c:v>15.118980000000001</c:v>
                </c:pt>
                <c:pt idx="238">
                  <c:v>24.54325</c:v>
                </c:pt>
                <c:pt idx="239">
                  <c:v>26.14292</c:v>
                </c:pt>
                <c:pt idx="240">
                  <c:v>25.180910000000001</c:v>
                </c:pt>
                <c:pt idx="241">
                  <c:v>27.323270000000001</c:v>
                </c:pt>
                <c:pt idx="242">
                  <c:v>22.83944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F-43B0-89C4-CF7ADA80E2FF}"/>
            </c:ext>
          </c:extLst>
        </c:ser>
        <c:ser>
          <c:idx val="1"/>
          <c:order val="1"/>
          <c:tx>
            <c:strRef>
              <c:f>Sheet3!$M$3</c:f>
              <c:strCache>
                <c:ptCount val="1"/>
                <c:pt idx="0">
                  <c:v>Experienced activity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Sheet3!$F$4:$F$255</c:f>
              <c:numCache>
                <c:formatCode>mmm\-yyyy</c:formatCode>
                <c:ptCount val="252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  <c:pt idx="249">
                  <c:v>45566</c:v>
                </c:pt>
                <c:pt idx="250">
                  <c:v>45597</c:v>
                </c:pt>
                <c:pt idx="251">
                  <c:v>45627</c:v>
                </c:pt>
              </c:numCache>
            </c:numRef>
          </c:cat>
          <c:val>
            <c:numRef>
              <c:f>Sheet3!$M$4:$M$255</c:f>
              <c:numCache>
                <c:formatCode>General</c:formatCode>
                <c:ptCount val="252"/>
                <c:pt idx="191" formatCode="0.0_);[Red]\-0.0_)">
                  <c:v>0.21016000000000001</c:v>
                </c:pt>
                <c:pt idx="192" formatCode="0.0_);[Red]\-0.0_)">
                  <c:v>4.5077400000000001</c:v>
                </c:pt>
                <c:pt idx="193" formatCode="0.0_);[Red]\-0.0_)">
                  <c:v>6.9804300000000001</c:v>
                </c:pt>
                <c:pt idx="194" formatCode="0.0_);[Red]\-0.0_)">
                  <c:v>-51.737499999999997</c:v>
                </c:pt>
                <c:pt idx="195" formatCode="0.0_);[Red]\-0.0_)">
                  <c:v>-58.967260000000003</c:v>
                </c:pt>
                <c:pt idx="196" formatCode="0.0_);[Red]\-0.0_)">
                  <c:v>-60.323860000000003</c:v>
                </c:pt>
                <c:pt idx="197" formatCode="0.0_);[Red]\-0.0_)">
                  <c:v>-38.769939999999998</c:v>
                </c:pt>
                <c:pt idx="198" formatCode="0.0_);[Red]\-0.0_)">
                  <c:v>-11.780810000000001</c:v>
                </c:pt>
                <c:pt idx="199" formatCode="0.0_);[Red]\-0.0_)">
                  <c:v>-9.2884499999999992</c:v>
                </c:pt>
                <c:pt idx="200" formatCode="0.0_);[Red]\-0.0_)">
                  <c:v>-15.335520000000001</c:v>
                </c:pt>
                <c:pt idx="201" formatCode="0.0_);[Red]\-0.0_)">
                  <c:v>-6.8924099999999999</c:v>
                </c:pt>
                <c:pt idx="202" formatCode="0.0_);[Red]\-0.0_)">
                  <c:v>0.82093000000000005</c:v>
                </c:pt>
                <c:pt idx="203" formatCode="0.0_);[Red]\-0.0_)">
                  <c:v>3.5317699999999999</c:v>
                </c:pt>
                <c:pt idx="204" formatCode="0.0_);[Red]\-0.0_)">
                  <c:v>5.06698</c:v>
                </c:pt>
                <c:pt idx="205" formatCode="0.0_);[Red]\-0.0_)">
                  <c:v>4.28322</c:v>
                </c:pt>
                <c:pt idx="206" formatCode="0.0_);[Red]\-0.0_)">
                  <c:v>7.2829699999999997</c:v>
                </c:pt>
                <c:pt idx="207" formatCode="0.0_);[Red]\-0.0_)">
                  <c:v>47.765949999999997</c:v>
                </c:pt>
                <c:pt idx="208" formatCode="0.0_);[Red]\-0.0_)">
                  <c:v>44.874479999999998</c:v>
                </c:pt>
                <c:pt idx="209" formatCode="0.0_);[Red]\-0.0_)">
                  <c:v>46.117910000000002</c:v>
                </c:pt>
                <c:pt idx="210" formatCode="0.0_);[Red]\-0.0_)">
                  <c:v>38.936489999999999</c:v>
                </c:pt>
                <c:pt idx="211" formatCode="0.0_);[Red]\-0.0_)">
                  <c:v>-0.69843999999999995</c:v>
                </c:pt>
                <c:pt idx="212" formatCode="0.0_);[Red]\-0.0_)">
                  <c:v>-1.2557199999999999</c:v>
                </c:pt>
                <c:pt idx="213" formatCode="0.0_);[Red]\-0.0_)">
                  <c:v>-0.97777000000000003</c:v>
                </c:pt>
                <c:pt idx="214" formatCode="0.0_);[Red]\-0.0_)">
                  <c:v>4.5542400000000001</c:v>
                </c:pt>
                <c:pt idx="215" formatCode="0.0_);[Red]\-0.0_)">
                  <c:v>6.0978199999999996</c:v>
                </c:pt>
                <c:pt idx="216" formatCode="0.0_);[Red]\-0.0_)">
                  <c:v>6.2685700000000004</c:v>
                </c:pt>
                <c:pt idx="217" formatCode="0.0_);[Red]\-0.0_)">
                  <c:v>3.69747</c:v>
                </c:pt>
                <c:pt idx="218" formatCode="0.0_);[Red]\-0.0_)">
                  <c:v>3.3685200000000002</c:v>
                </c:pt>
                <c:pt idx="219" formatCode="0.0_);[Red]\-0.0_)">
                  <c:v>5.9376300000000004</c:v>
                </c:pt>
                <c:pt idx="220" formatCode="0.0_);[Red]\-0.0_)">
                  <c:v>9.8347999999999995</c:v>
                </c:pt>
                <c:pt idx="221" formatCode="0.0_);[Red]\-0.0_)">
                  <c:v>6.8895900000000001</c:v>
                </c:pt>
                <c:pt idx="222" formatCode="0.0_);[Red]\-0.0_)">
                  <c:v>8.3760700000000003</c:v>
                </c:pt>
                <c:pt idx="223" formatCode="0.0_);[Red]\-0.0_)">
                  <c:v>5.6254400000000002</c:v>
                </c:pt>
                <c:pt idx="224" formatCode="0.0_);[Red]\-0.0_)">
                  <c:v>11.13917</c:v>
                </c:pt>
                <c:pt idx="225" formatCode="0.0_);[Red]\-0.0_)">
                  <c:v>7.6463200000000002</c:v>
                </c:pt>
                <c:pt idx="226" formatCode="0.0_);[Red]\-0.0_)">
                  <c:v>-0.98524</c:v>
                </c:pt>
                <c:pt idx="227" formatCode="0.0_);[Red]\-0.0_)">
                  <c:v>-12.607670000000001</c:v>
                </c:pt>
                <c:pt idx="228" formatCode="0.0_);[Red]\-0.0_)">
                  <c:v>-10.057589999999999</c:v>
                </c:pt>
                <c:pt idx="229" formatCode="0.0_);[Red]\-0.0_)">
                  <c:v>-6.9327399999999999</c:v>
                </c:pt>
                <c:pt idx="230" formatCode="0.0_);[Red]\-0.0_)">
                  <c:v>-9.5636600000000005</c:v>
                </c:pt>
                <c:pt idx="231" formatCode="0.0_);[Red]\-0.0_)">
                  <c:v>-0.33587</c:v>
                </c:pt>
                <c:pt idx="232" formatCode="0.0_);[Red]\-0.0_)">
                  <c:v>-3.71217</c:v>
                </c:pt>
                <c:pt idx="233" formatCode="0.0_);[Red]\-0.0_)">
                  <c:v>-3.9110299999999998</c:v>
                </c:pt>
                <c:pt idx="234" formatCode="0.0_);[Red]\-0.0_)">
                  <c:v>-5.6673999999999998</c:v>
                </c:pt>
                <c:pt idx="235" formatCode="0.0_);[Red]\-0.0_)">
                  <c:v>-2.6442899999999998</c:v>
                </c:pt>
                <c:pt idx="236" formatCode="0.0_);[Red]\-0.0_)">
                  <c:v>-10.470599999999999</c:v>
                </c:pt>
                <c:pt idx="237" formatCode="0.0_);[Red]\-0.0_)">
                  <c:v>-11.486750000000001</c:v>
                </c:pt>
                <c:pt idx="238" formatCode="0.0_);[Red]\-0.0_)">
                  <c:v>-14.694319999999999</c:v>
                </c:pt>
                <c:pt idx="239" formatCode="0.0_);[Red]\-0.0_)">
                  <c:v>-11.649039999999999</c:v>
                </c:pt>
                <c:pt idx="240" formatCode="0.0_);[Red]\-0.0_)">
                  <c:v>-10.01549</c:v>
                </c:pt>
                <c:pt idx="241" formatCode="0.0_);[Red]\-0.0_)">
                  <c:v>-9.1300000000000008</c:v>
                </c:pt>
                <c:pt idx="242" formatCode="0.0_);[Red]\-0.0_)">
                  <c:v>-6.0756300000000003</c:v>
                </c:pt>
                <c:pt idx="243" formatCode="0.0_);[Red]\-0.0_)">
                  <c:v>-19.955159999999999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F-43B0-89C4-CF7ADA80E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347262303"/>
        <c:scaling>
          <c:orientation val="minMax"/>
          <c:min val="-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Net % of firms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Top 10</a:t>
            </a:r>
            <a:r>
              <a:rPr lang="en-NZ" b="1" baseline="0" dirty="0"/>
              <a:t> Occupations (2018)</a:t>
            </a:r>
            <a:endParaRPr lang="en-N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A843E"/>
            </a:solidFill>
            <a:ln>
              <a:noFill/>
            </a:ln>
            <a:effectLst/>
          </c:spPr>
          <c:invertIfNegative val="0"/>
          <c:cat>
            <c:strRef>
              <c:f>Sheet1!$AO$6:$AO$15</c:f>
              <c:strCache>
                <c:ptCount val="10"/>
                <c:pt idx="0">
                  <c:v>Legal professional</c:v>
                </c:pt>
                <c:pt idx="1">
                  <c:v>Business professional</c:v>
                </c:pt>
                <c:pt idx="2">
                  <c:v>Sepcialist manager</c:v>
                </c:pt>
                <c:pt idx="3">
                  <c:v>CE, GM, politics</c:v>
                </c:pt>
                <c:pt idx="4">
                  <c:v>Clerical &amp; amdin</c:v>
                </c:pt>
                <c:pt idx="5">
                  <c:v>Office/programme managers</c:v>
                </c:pt>
                <c:pt idx="6">
                  <c:v>Education</c:v>
                </c:pt>
                <c:pt idx="7">
                  <c:v>Sales</c:v>
                </c:pt>
                <c:pt idx="8">
                  <c:v>Service sector manager</c:v>
                </c:pt>
                <c:pt idx="9">
                  <c:v>General clerical</c:v>
                </c:pt>
              </c:strCache>
            </c:strRef>
          </c:cat>
          <c:val>
            <c:numRef>
              <c:f>Sheet1!$AP$6:$AP$15</c:f>
              <c:numCache>
                <c:formatCode>#,##0</c:formatCode>
                <c:ptCount val="10"/>
                <c:pt idx="0">
                  <c:v>32445</c:v>
                </c:pt>
                <c:pt idx="1">
                  <c:v>6591</c:v>
                </c:pt>
                <c:pt idx="2">
                  <c:v>3705</c:v>
                </c:pt>
                <c:pt idx="3">
                  <c:v>3513</c:v>
                </c:pt>
                <c:pt idx="4">
                  <c:v>3366</c:v>
                </c:pt>
                <c:pt idx="5">
                  <c:v>1629</c:v>
                </c:pt>
                <c:pt idx="6">
                  <c:v>1419</c:v>
                </c:pt>
                <c:pt idx="7">
                  <c:v>1089</c:v>
                </c:pt>
                <c:pt idx="8">
                  <c:v>879</c:v>
                </c:pt>
                <c:pt idx="9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0-4035-A6D9-20214EC5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66048799"/>
        <c:axId val="347262303"/>
      </c:barChart>
      <c:dateAx>
        <c:axId val="166048799"/>
        <c:scaling>
          <c:orientation val="maxMin"/>
        </c:scaling>
        <c:delete val="0"/>
        <c:axPos val="l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inorTimeUnit val="years"/>
      </c:dateAx>
      <c:valAx>
        <c:axId val="347262303"/>
        <c:scaling>
          <c:orientation val="minMax"/>
        </c:scaling>
        <c:delete val="0"/>
        <c:axPos val="b"/>
        <c:numFmt formatCode="#,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Consumer Sentiment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DATA!$Y$3</c:f>
              <c:strCache>
                <c:ptCount val="1"/>
                <c:pt idx="0">
                  <c:v>Current finances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DATA!$X$4:$X$255</c:f>
              <c:numCache>
                <c:formatCode>mmm\-yy</c:formatCode>
                <c:ptCount val="252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  <c:pt idx="249">
                  <c:v>45566</c:v>
                </c:pt>
                <c:pt idx="250">
                  <c:v>45597</c:v>
                </c:pt>
                <c:pt idx="251">
                  <c:v>45627</c:v>
                </c:pt>
              </c:numCache>
            </c:numRef>
          </c:cat>
          <c:val>
            <c:numRef>
              <c:f>DATA!$Y$4:$Y$255</c:f>
              <c:numCache>
                <c:formatCode>General</c:formatCode>
                <c:ptCount val="252"/>
                <c:pt idx="0">
                  <c:v>13.264939999999999</c:v>
                </c:pt>
                <c:pt idx="1">
                  <c:v>13.50684</c:v>
                </c:pt>
                <c:pt idx="2">
                  <c:v>15.025410000000001</c:v>
                </c:pt>
                <c:pt idx="3">
                  <c:v>15.69459</c:v>
                </c:pt>
                <c:pt idx="4">
                  <c:v>15.71256</c:v>
                </c:pt>
                <c:pt idx="5">
                  <c:v>16.37707</c:v>
                </c:pt>
                <c:pt idx="6">
                  <c:v>16.10463</c:v>
                </c:pt>
                <c:pt idx="7">
                  <c:v>18.010079999999999</c:v>
                </c:pt>
                <c:pt idx="8">
                  <c:v>14.87425</c:v>
                </c:pt>
                <c:pt idx="9">
                  <c:v>13.831770000000001</c:v>
                </c:pt>
                <c:pt idx="10">
                  <c:v>15.889989999999999</c:v>
                </c:pt>
                <c:pt idx="11">
                  <c:v>18.350840000000002</c:v>
                </c:pt>
                <c:pt idx="12">
                  <c:v>15.21706</c:v>
                </c:pt>
                <c:pt idx="13">
                  <c:v>16.505130000000001</c:v>
                </c:pt>
                <c:pt idx="14">
                  <c:v>14.437799999999999</c:v>
                </c:pt>
                <c:pt idx="15">
                  <c:v>11.772460000000001</c:v>
                </c:pt>
                <c:pt idx="16">
                  <c:v>17.845289999999999</c:v>
                </c:pt>
                <c:pt idx="17">
                  <c:v>16.694559999999999</c:v>
                </c:pt>
                <c:pt idx="18">
                  <c:v>15.44937</c:v>
                </c:pt>
                <c:pt idx="19">
                  <c:v>13.938280000000001</c:v>
                </c:pt>
                <c:pt idx="20">
                  <c:v>13.27262</c:v>
                </c:pt>
                <c:pt idx="21">
                  <c:v>11.85679</c:v>
                </c:pt>
                <c:pt idx="22">
                  <c:v>17.300260000000002</c:v>
                </c:pt>
                <c:pt idx="23">
                  <c:v>12.30377</c:v>
                </c:pt>
                <c:pt idx="24">
                  <c:v>13.25075</c:v>
                </c:pt>
                <c:pt idx="25">
                  <c:v>10.32305</c:v>
                </c:pt>
                <c:pt idx="26">
                  <c:v>9.1704399999999993</c:v>
                </c:pt>
                <c:pt idx="27">
                  <c:v>13.94098</c:v>
                </c:pt>
                <c:pt idx="28">
                  <c:v>6.3954500000000003</c:v>
                </c:pt>
                <c:pt idx="29">
                  <c:v>7.6043799999999999</c:v>
                </c:pt>
                <c:pt idx="30">
                  <c:v>14.515650000000001</c:v>
                </c:pt>
                <c:pt idx="31">
                  <c:v>10.35422</c:v>
                </c:pt>
                <c:pt idx="32">
                  <c:v>15.08554</c:v>
                </c:pt>
                <c:pt idx="33">
                  <c:v>14.131069999999999</c:v>
                </c:pt>
                <c:pt idx="34">
                  <c:v>11.685840000000001</c:v>
                </c:pt>
                <c:pt idx="35">
                  <c:v>13.22902</c:v>
                </c:pt>
                <c:pt idx="36">
                  <c:v>13.17797</c:v>
                </c:pt>
                <c:pt idx="37">
                  <c:v>22.689620000000001</c:v>
                </c:pt>
                <c:pt idx="38">
                  <c:v>19.736190000000001</c:v>
                </c:pt>
                <c:pt idx="39">
                  <c:v>17.672450000000001</c:v>
                </c:pt>
                <c:pt idx="40">
                  <c:v>16.694780000000002</c:v>
                </c:pt>
                <c:pt idx="41">
                  <c:v>10.139250000000001</c:v>
                </c:pt>
                <c:pt idx="42">
                  <c:v>14.03697</c:v>
                </c:pt>
                <c:pt idx="43">
                  <c:v>19.58747</c:v>
                </c:pt>
                <c:pt idx="44">
                  <c:v>10.811540000000001</c:v>
                </c:pt>
                <c:pt idx="45">
                  <c:v>13.948549999999999</c:v>
                </c:pt>
                <c:pt idx="46">
                  <c:v>8.7149900000000002</c:v>
                </c:pt>
                <c:pt idx="47">
                  <c:v>23.151509999999998</c:v>
                </c:pt>
                <c:pt idx="48">
                  <c:v>7.6609499999999997</c:v>
                </c:pt>
                <c:pt idx="49">
                  <c:v>5.5574399999999997</c:v>
                </c:pt>
                <c:pt idx="50">
                  <c:v>1.53199</c:v>
                </c:pt>
                <c:pt idx="51">
                  <c:v>-6.79542</c:v>
                </c:pt>
                <c:pt idx="52">
                  <c:v>-22.41845</c:v>
                </c:pt>
                <c:pt idx="53">
                  <c:v>-22.716069999999998</c:v>
                </c:pt>
                <c:pt idx="54">
                  <c:v>-26.114239999999999</c:v>
                </c:pt>
                <c:pt idx="55">
                  <c:v>-20.65635</c:v>
                </c:pt>
                <c:pt idx="56">
                  <c:v>-16.33792</c:v>
                </c:pt>
                <c:pt idx="57">
                  <c:v>-17.31146</c:v>
                </c:pt>
                <c:pt idx="58">
                  <c:v>-10.18778</c:v>
                </c:pt>
                <c:pt idx="59">
                  <c:v>-13.94473</c:v>
                </c:pt>
                <c:pt idx="60">
                  <c:v>-13.75356</c:v>
                </c:pt>
                <c:pt idx="61">
                  <c:v>-17.965199999999999</c:v>
                </c:pt>
                <c:pt idx="62">
                  <c:v>-16.661770000000001</c:v>
                </c:pt>
                <c:pt idx="63">
                  <c:v>-14.71115</c:v>
                </c:pt>
                <c:pt idx="64">
                  <c:v>-16.98049</c:v>
                </c:pt>
                <c:pt idx="65">
                  <c:v>-18.022300000000001</c:v>
                </c:pt>
                <c:pt idx="66">
                  <c:v>-19.74127</c:v>
                </c:pt>
                <c:pt idx="67">
                  <c:v>-18.99436</c:v>
                </c:pt>
                <c:pt idx="68">
                  <c:v>-18.925920000000001</c:v>
                </c:pt>
                <c:pt idx="69">
                  <c:v>-21.176110000000001</c:v>
                </c:pt>
                <c:pt idx="70">
                  <c:v>-21.581250000000001</c:v>
                </c:pt>
                <c:pt idx="71">
                  <c:v>-21.86093</c:v>
                </c:pt>
                <c:pt idx="72">
                  <c:v>-8.3184299999999993</c:v>
                </c:pt>
                <c:pt idx="73">
                  <c:v>-13.00586</c:v>
                </c:pt>
                <c:pt idx="74">
                  <c:v>-10.444570000000001</c:v>
                </c:pt>
                <c:pt idx="75">
                  <c:v>-11.1768</c:v>
                </c:pt>
                <c:pt idx="76">
                  <c:v>-5.1700900000000001</c:v>
                </c:pt>
                <c:pt idx="77">
                  <c:v>-5.11808</c:v>
                </c:pt>
                <c:pt idx="78">
                  <c:v>-8.2596500000000006</c:v>
                </c:pt>
                <c:pt idx="79">
                  <c:v>-15.452970000000001</c:v>
                </c:pt>
                <c:pt idx="80">
                  <c:v>-11.91037</c:v>
                </c:pt>
                <c:pt idx="81">
                  <c:v>-11.94167</c:v>
                </c:pt>
                <c:pt idx="82">
                  <c:v>-12.716379999999999</c:v>
                </c:pt>
                <c:pt idx="83">
                  <c:v>-13.435589999999999</c:v>
                </c:pt>
                <c:pt idx="84">
                  <c:v>-14.309049999999999</c:v>
                </c:pt>
                <c:pt idx="85">
                  <c:v>-18.436789999999998</c:v>
                </c:pt>
                <c:pt idx="86">
                  <c:v>-14.64106</c:v>
                </c:pt>
                <c:pt idx="87">
                  <c:v>-20.902059999999999</c:v>
                </c:pt>
                <c:pt idx="88">
                  <c:v>-26.431470000000001</c:v>
                </c:pt>
                <c:pt idx="89">
                  <c:v>-17.07874</c:v>
                </c:pt>
                <c:pt idx="90">
                  <c:v>-9.3015500000000007</c:v>
                </c:pt>
                <c:pt idx="91">
                  <c:v>-19.125640000000001</c:v>
                </c:pt>
                <c:pt idx="92">
                  <c:v>-17.8065</c:v>
                </c:pt>
                <c:pt idx="93">
                  <c:v>-11.238709999999999</c:v>
                </c:pt>
                <c:pt idx="94">
                  <c:v>-18.909780000000001</c:v>
                </c:pt>
                <c:pt idx="95">
                  <c:v>-9.5858699999999999</c:v>
                </c:pt>
                <c:pt idx="96">
                  <c:v>-9.8683599999999991</c:v>
                </c:pt>
                <c:pt idx="97">
                  <c:v>-8.2911400000000004</c:v>
                </c:pt>
                <c:pt idx="98">
                  <c:v>-9.1222200000000004</c:v>
                </c:pt>
                <c:pt idx="99">
                  <c:v>-5.3493700000000004</c:v>
                </c:pt>
                <c:pt idx="100">
                  <c:v>-9.2167100000000008</c:v>
                </c:pt>
                <c:pt idx="101">
                  <c:v>-11.07563</c:v>
                </c:pt>
                <c:pt idx="102">
                  <c:v>-5.0053000000000001</c:v>
                </c:pt>
                <c:pt idx="103">
                  <c:v>-3.51153</c:v>
                </c:pt>
                <c:pt idx="104">
                  <c:v>-6.7511700000000001</c:v>
                </c:pt>
                <c:pt idx="105">
                  <c:v>-8.5469500000000007</c:v>
                </c:pt>
                <c:pt idx="106">
                  <c:v>-6.8462300000000003</c:v>
                </c:pt>
                <c:pt idx="107">
                  <c:v>-7.4203200000000002</c:v>
                </c:pt>
                <c:pt idx="108">
                  <c:v>-7.4112</c:v>
                </c:pt>
                <c:pt idx="109">
                  <c:v>-0.76007000000000002</c:v>
                </c:pt>
                <c:pt idx="110">
                  <c:v>-6.7952300000000001</c:v>
                </c:pt>
                <c:pt idx="111">
                  <c:v>-3.1619600000000001</c:v>
                </c:pt>
                <c:pt idx="112">
                  <c:v>1.10053</c:v>
                </c:pt>
                <c:pt idx="113">
                  <c:v>0.89737999999999996</c:v>
                </c:pt>
                <c:pt idx="114">
                  <c:v>0.51468000000000003</c:v>
                </c:pt>
                <c:pt idx="115">
                  <c:v>3.04535</c:v>
                </c:pt>
                <c:pt idx="116">
                  <c:v>-2.9860600000000002</c:v>
                </c:pt>
                <c:pt idx="117">
                  <c:v>5.7956399999999997</c:v>
                </c:pt>
                <c:pt idx="118">
                  <c:v>8.5557200000000009</c:v>
                </c:pt>
                <c:pt idx="119">
                  <c:v>8.5657899999999998</c:v>
                </c:pt>
                <c:pt idx="120">
                  <c:v>8.6863600000000005</c:v>
                </c:pt>
                <c:pt idx="121">
                  <c:v>7.9630099999999997</c:v>
                </c:pt>
                <c:pt idx="122">
                  <c:v>9.1180699999999995</c:v>
                </c:pt>
                <c:pt idx="123">
                  <c:v>11.211180000000001</c:v>
                </c:pt>
                <c:pt idx="124">
                  <c:v>10.2874</c:v>
                </c:pt>
                <c:pt idx="125">
                  <c:v>12.06596</c:v>
                </c:pt>
                <c:pt idx="126">
                  <c:v>11.34821</c:v>
                </c:pt>
                <c:pt idx="127">
                  <c:v>7.3936299999999999</c:v>
                </c:pt>
                <c:pt idx="128">
                  <c:v>11.0146</c:v>
                </c:pt>
                <c:pt idx="129">
                  <c:v>8.5137499999999999</c:v>
                </c:pt>
                <c:pt idx="130">
                  <c:v>2.7534000000000001</c:v>
                </c:pt>
                <c:pt idx="131">
                  <c:v>8.9868100000000002</c:v>
                </c:pt>
                <c:pt idx="132">
                  <c:v>8.7172800000000006</c:v>
                </c:pt>
                <c:pt idx="133">
                  <c:v>6.4325900000000003</c:v>
                </c:pt>
                <c:pt idx="134">
                  <c:v>9.5349199999999996</c:v>
                </c:pt>
                <c:pt idx="135">
                  <c:v>9.9877599999999997</c:v>
                </c:pt>
                <c:pt idx="136">
                  <c:v>7.86205</c:v>
                </c:pt>
                <c:pt idx="137">
                  <c:v>6.31203</c:v>
                </c:pt>
                <c:pt idx="138">
                  <c:v>6.0446200000000001</c:v>
                </c:pt>
                <c:pt idx="139">
                  <c:v>7.80809</c:v>
                </c:pt>
                <c:pt idx="140">
                  <c:v>6.1605400000000001</c:v>
                </c:pt>
                <c:pt idx="141">
                  <c:v>0.61224999999999996</c:v>
                </c:pt>
                <c:pt idx="142">
                  <c:v>7.6344799999999999</c:v>
                </c:pt>
                <c:pt idx="143">
                  <c:v>6.08751</c:v>
                </c:pt>
                <c:pt idx="144">
                  <c:v>7.5096299999999996</c:v>
                </c:pt>
                <c:pt idx="145">
                  <c:v>8.7849199999999996</c:v>
                </c:pt>
                <c:pt idx="146">
                  <c:v>7.8773900000000001</c:v>
                </c:pt>
                <c:pt idx="147">
                  <c:v>7.0177300000000002</c:v>
                </c:pt>
                <c:pt idx="148">
                  <c:v>5.8666200000000002</c:v>
                </c:pt>
                <c:pt idx="149">
                  <c:v>9.2503600000000006</c:v>
                </c:pt>
                <c:pt idx="150">
                  <c:v>10.644729999999999</c:v>
                </c:pt>
                <c:pt idx="151">
                  <c:v>11.61857</c:v>
                </c:pt>
                <c:pt idx="152">
                  <c:v>11.207100000000001</c:v>
                </c:pt>
                <c:pt idx="153">
                  <c:v>10.71003</c:v>
                </c:pt>
                <c:pt idx="154">
                  <c:v>11.69313</c:v>
                </c:pt>
                <c:pt idx="155">
                  <c:v>12.47039</c:v>
                </c:pt>
                <c:pt idx="156">
                  <c:v>10.637829999999999</c:v>
                </c:pt>
                <c:pt idx="157">
                  <c:v>14.27693</c:v>
                </c:pt>
                <c:pt idx="158">
                  <c:v>13.4063</c:v>
                </c:pt>
                <c:pt idx="159">
                  <c:v>8.7826199999999996</c:v>
                </c:pt>
                <c:pt idx="160">
                  <c:v>17.69781</c:v>
                </c:pt>
                <c:pt idx="161">
                  <c:v>13.268039999999999</c:v>
                </c:pt>
                <c:pt idx="162">
                  <c:v>11.56147</c:v>
                </c:pt>
                <c:pt idx="163">
                  <c:v>12.157220000000001</c:v>
                </c:pt>
                <c:pt idx="164">
                  <c:v>19.604310000000002</c:v>
                </c:pt>
                <c:pt idx="165">
                  <c:v>14.04288</c:v>
                </c:pt>
                <c:pt idx="166">
                  <c:v>14.65349</c:v>
                </c:pt>
                <c:pt idx="167">
                  <c:v>13.75967</c:v>
                </c:pt>
                <c:pt idx="168">
                  <c:v>16.242190000000001</c:v>
                </c:pt>
                <c:pt idx="169">
                  <c:v>14.260859999999999</c:v>
                </c:pt>
                <c:pt idx="170">
                  <c:v>16.399450000000002</c:v>
                </c:pt>
                <c:pt idx="171">
                  <c:v>8.8452999999999999</c:v>
                </c:pt>
                <c:pt idx="172">
                  <c:v>14.43102</c:v>
                </c:pt>
                <c:pt idx="173">
                  <c:v>9.7906499999999994</c:v>
                </c:pt>
                <c:pt idx="174">
                  <c:v>14.81279</c:v>
                </c:pt>
                <c:pt idx="175">
                  <c:v>11.48438</c:v>
                </c:pt>
                <c:pt idx="176">
                  <c:v>12.961029999999999</c:v>
                </c:pt>
                <c:pt idx="177">
                  <c:v>9.9838100000000001</c:v>
                </c:pt>
                <c:pt idx="178">
                  <c:v>9.4768299999999996</c:v>
                </c:pt>
                <c:pt idx="179">
                  <c:v>10.326829999999999</c:v>
                </c:pt>
                <c:pt idx="180">
                  <c:v>13.073219999999999</c:v>
                </c:pt>
                <c:pt idx="181">
                  <c:v>13.455920000000001</c:v>
                </c:pt>
                <c:pt idx="182">
                  <c:v>13.295680000000001</c:v>
                </c:pt>
                <c:pt idx="183">
                  <c:v>14.006220000000001</c:v>
                </c:pt>
                <c:pt idx="184">
                  <c:v>11.122</c:v>
                </c:pt>
                <c:pt idx="185">
                  <c:v>13.44833</c:v>
                </c:pt>
                <c:pt idx="186">
                  <c:v>12.113910000000001</c:v>
                </c:pt>
                <c:pt idx="187">
                  <c:v>15.26824</c:v>
                </c:pt>
                <c:pt idx="188">
                  <c:v>11.966609999999999</c:v>
                </c:pt>
                <c:pt idx="189">
                  <c:v>18.743289999999998</c:v>
                </c:pt>
                <c:pt idx="190">
                  <c:v>16.566089999999999</c:v>
                </c:pt>
                <c:pt idx="191">
                  <c:v>18.456710000000001</c:v>
                </c:pt>
                <c:pt idx="192">
                  <c:v>12.32253</c:v>
                </c:pt>
                <c:pt idx="193">
                  <c:v>13.774430000000001</c:v>
                </c:pt>
                <c:pt idx="194">
                  <c:v>14.304399999999999</c:v>
                </c:pt>
                <c:pt idx="195">
                  <c:v>-4.2173699999999998</c:v>
                </c:pt>
                <c:pt idx="196">
                  <c:v>0.55408999999999997</c:v>
                </c:pt>
                <c:pt idx="197">
                  <c:v>2.3159000000000001</c:v>
                </c:pt>
                <c:pt idx="198">
                  <c:v>1.8740600000000001</c:v>
                </c:pt>
                <c:pt idx="199">
                  <c:v>7.2340000000000002E-2</c:v>
                </c:pt>
                <c:pt idx="200">
                  <c:v>-1.0658099999999999</c:v>
                </c:pt>
                <c:pt idx="201">
                  <c:v>1.92862</c:v>
                </c:pt>
                <c:pt idx="202">
                  <c:v>0.33017999999999997</c:v>
                </c:pt>
                <c:pt idx="203">
                  <c:v>3.5266999999999999</c:v>
                </c:pt>
                <c:pt idx="204">
                  <c:v>5.1768799999999997</c:v>
                </c:pt>
                <c:pt idx="205">
                  <c:v>-2.16343</c:v>
                </c:pt>
                <c:pt idx="206">
                  <c:v>6.3946500000000004</c:v>
                </c:pt>
                <c:pt idx="207">
                  <c:v>9.7294999999999998</c:v>
                </c:pt>
                <c:pt idx="208">
                  <c:v>6.8176199999999998</c:v>
                </c:pt>
                <c:pt idx="209">
                  <c:v>12.52961</c:v>
                </c:pt>
                <c:pt idx="210">
                  <c:v>7.5565699999999998</c:v>
                </c:pt>
                <c:pt idx="211">
                  <c:v>11.19143</c:v>
                </c:pt>
                <c:pt idx="212">
                  <c:v>7.7636399999999997</c:v>
                </c:pt>
                <c:pt idx="213">
                  <c:v>-3.5270600000000001</c:v>
                </c:pt>
                <c:pt idx="214">
                  <c:v>3.1027900000000002</c:v>
                </c:pt>
                <c:pt idx="215">
                  <c:v>0.71597</c:v>
                </c:pt>
                <c:pt idx="216">
                  <c:v>-3.46835</c:v>
                </c:pt>
                <c:pt idx="217">
                  <c:v>-18.317039999999999</c:v>
                </c:pt>
                <c:pt idx="218">
                  <c:v>-19.946760000000001</c:v>
                </c:pt>
                <c:pt idx="219">
                  <c:v>-15.25639</c:v>
                </c:pt>
                <c:pt idx="220">
                  <c:v>-17.759250000000002</c:v>
                </c:pt>
                <c:pt idx="221">
                  <c:v>-23.168310000000002</c:v>
                </c:pt>
                <c:pt idx="222">
                  <c:v>-16.280480000000001</c:v>
                </c:pt>
                <c:pt idx="223">
                  <c:v>-25.62593</c:v>
                </c:pt>
                <c:pt idx="224">
                  <c:v>-17.55303</c:v>
                </c:pt>
                <c:pt idx="225">
                  <c:v>-17.803820000000002</c:v>
                </c:pt>
                <c:pt idx="226">
                  <c:v>-17.162890000000001</c:v>
                </c:pt>
                <c:pt idx="227">
                  <c:v>-23.23527</c:v>
                </c:pt>
                <c:pt idx="228">
                  <c:v>-20.22316</c:v>
                </c:pt>
                <c:pt idx="229">
                  <c:v>-30.576309999999999</c:v>
                </c:pt>
                <c:pt idx="230">
                  <c:v>-21.592479999999998</c:v>
                </c:pt>
                <c:pt idx="231">
                  <c:v>-25.185469999999999</c:v>
                </c:pt>
                <c:pt idx="232">
                  <c:v>-21.189830000000001</c:v>
                </c:pt>
                <c:pt idx="233">
                  <c:v>-24.537739999999999</c:v>
                </c:pt>
                <c:pt idx="234">
                  <c:v>-25.306249999999999</c:v>
                </c:pt>
                <c:pt idx="235">
                  <c:v>-24.263459999999998</c:v>
                </c:pt>
                <c:pt idx="236">
                  <c:v>-22.893070000000002</c:v>
                </c:pt>
                <c:pt idx="237">
                  <c:v>-24.25385</c:v>
                </c:pt>
                <c:pt idx="238">
                  <c:v>-20.356529999999999</c:v>
                </c:pt>
                <c:pt idx="239">
                  <c:v>-16.044029999999999</c:v>
                </c:pt>
                <c:pt idx="240">
                  <c:v>-12.997529999999999</c:v>
                </c:pt>
                <c:pt idx="241">
                  <c:v>-12.77624</c:v>
                </c:pt>
                <c:pt idx="242">
                  <c:v>-18.700399999999998</c:v>
                </c:pt>
                <c:pt idx="243">
                  <c:v>-16.98779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AB-4D8E-B47D-8608898A999B}"/>
            </c:ext>
          </c:extLst>
        </c:ser>
        <c:ser>
          <c:idx val="2"/>
          <c:order val="1"/>
          <c:tx>
            <c:strRef>
              <c:f>DATA!$AA$3</c:f>
              <c:strCache>
                <c:ptCount val="1"/>
                <c:pt idx="0">
                  <c:v>Future finances</c:v>
                </c:pt>
              </c:strCache>
            </c:strRef>
          </c:tx>
          <c:spPr>
            <a:ln w="28575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DATA!$X$4:$X$255</c:f>
              <c:numCache>
                <c:formatCode>mmm\-yy</c:formatCode>
                <c:ptCount val="252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  <c:pt idx="247">
                  <c:v>45505</c:v>
                </c:pt>
                <c:pt idx="248">
                  <c:v>45536</c:v>
                </c:pt>
                <c:pt idx="249">
                  <c:v>45566</c:v>
                </c:pt>
                <c:pt idx="250">
                  <c:v>45597</c:v>
                </c:pt>
                <c:pt idx="251">
                  <c:v>45627</c:v>
                </c:pt>
              </c:numCache>
            </c:numRef>
          </c:cat>
          <c:val>
            <c:numRef>
              <c:f>DATA!$AA$4:$AA$255</c:f>
              <c:numCache>
                <c:formatCode>General</c:formatCode>
                <c:ptCount val="252"/>
                <c:pt idx="0">
                  <c:v>28.7</c:v>
                </c:pt>
                <c:pt idx="1">
                  <c:v>23.3</c:v>
                </c:pt>
                <c:pt idx="2">
                  <c:v>24.2</c:v>
                </c:pt>
                <c:pt idx="3">
                  <c:v>27.4</c:v>
                </c:pt>
                <c:pt idx="4">
                  <c:v>21.1</c:v>
                </c:pt>
                <c:pt idx="5">
                  <c:v>29.6</c:v>
                </c:pt>
                <c:pt idx="6">
                  <c:v>38</c:v>
                </c:pt>
                <c:pt idx="7">
                  <c:v>37.6</c:v>
                </c:pt>
                <c:pt idx="8">
                  <c:v>38.6</c:v>
                </c:pt>
                <c:pt idx="9">
                  <c:v>40.299999999999997</c:v>
                </c:pt>
                <c:pt idx="10">
                  <c:v>42</c:v>
                </c:pt>
                <c:pt idx="11">
                  <c:v>37.5</c:v>
                </c:pt>
                <c:pt idx="12">
                  <c:v>40.5</c:v>
                </c:pt>
                <c:pt idx="13">
                  <c:v>38.6</c:v>
                </c:pt>
                <c:pt idx="14">
                  <c:v>38.200000000000003</c:v>
                </c:pt>
                <c:pt idx="15">
                  <c:v>31.5</c:v>
                </c:pt>
                <c:pt idx="16">
                  <c:v>32.5</c:v>
                </c:pt>
                <c:pt idx="17">
                  <c:v>31.8</c:v>
                </c:pt>
                <c:pt idx="18">
                  <c:v>36.6</c:v>
                </c:pt>
                <c:pt idx="19">
                  <c:v>32.6</c:v>
                </c:pt>
                <c:pt idx="20">
                  <c:v>39.200000000000003</c:v>
                </c:pt>
                <c:pt idx="21">
                  <c:v>31.1</c:v>
                </c:pt>
                <c:pt idx="22">
                  <c:v>32.6</c:v>
                </c:pt>
                <c:pt idx="23">
                  <c:v>33</c:v>
                </c:pt>
                <c:pt idx="24">
                  <c:v>38.4</c:v>
                </c:pt>
                <c:pt idx="25">
                  <c:v>31.1</c:v>
                </c:pt>
                <c:pt idx="26">
                  <c:v>31.6</c:v>
                </c:pt>
                <c:pt idx="27">
                  <c:v>39.4</c:v>
                </c:pt>
                <c:pt idx="28">
                  <c:v>24.6</c:v>
                </c:pt>
                <c:pt idx="29">
                  <c:v>26.6</c:v>
                </c:pt>
                <c:pt idx="30">
                  <c:v>33.700000000000003</c:v>
                </c:pt>
                <c:pt idx="31">
                  <c:v>27.4</c:v>
                </c:pt>
                <c:pt idx="32">
                  <c:v>38</c:v>
                </c:pt>
                <c:pt idx="33">
                  <c:v>39.200000000000003</c:v>
                </c:pt>
                <c:pt idx="34">
                  <c:v>38.700000000000003</c:v>
                </c:pt>
                <c:pt idx="35">
                  <c:v>37.799999999999997</c:v>
                </c:pt>
                <c:pt idx="36">
                  <c:v>46.1</c:v>
                </c:pt>
                <c:pt idx="37">
                  <c:v>43.2</c:v>
                </c:pt>
                <c:pt idx="38">
                  <c:v>46.7</c:v>
                </c:pt>
                <c:pt idx="39">
                  <c:v>36.9</c:v>
                </c:pt>
                <c:pt idx="40">
                  <c:v>36.299999999999997</c:v>
                </c:pt>
                <c:pt idx="41">
                  <c:v>31</c:v>
                </c:pt>
                <c:pt idx="42">
                  <c:v>33.700000000000003</c:v>
                </c:pt>
                <c:pt idx="43">
                  <c:v>36.200000000000003</c:v>
                </c:pt>
                <c:pt idx="44">
                  <c:v>33.1</c:v>
                </c:pt>
                <c:pt idx="45">
                  <c:v>37.9</c:v>
                </c:pt>
                <c:pt idx="46">
                  <c:v>36.700000000000003</c:v>
                </c:pt>
                <c:pt idx="47">
                  <c:v>43.2</c:v>
                </c:pt>
                <c:pt idx="48">
                  <c:v>38.5</c:v>
                </c:pt>
                <c:pt idx="49">
                  <c:v>40</c:v>
                </c:pt>
                <c:pt idx="50">
                  <c:v>24.7</c:v>
                </c:pt>
                <c:pt idx="51">
                  <c:v>20.8</c:v>
                </c:pt>
                <c:pt idx="52">
                  <c:v>6.9</c:v>
                </c:pt>
                <c:pt idx="53">
                  <c:v>9.9</c:v>
                </c:pt>
                <c:pt idx="54">
                  <c:v>8.3000000000000007</c:v>
                </c:pt>
                <c:pt idx="55">
                  <c:v>25</c:v>
                </c:pt>
                <c:pt idx="56">
                  <c:v>34.1</c:v>
                </c:pt>
                <c:pt idx="57">
                  <c:v>30.1</c:v>
                </c:pt>
                <c:pt idx="58">
                  <c:v>31.6</c:v>
                </c:pt>
                <c:pt idx="59">
                  <c:v>26.3</c:v>
                </c:pt>
                <c:pt idx="60">
                  <c:v>28.5</c:v>
                </c:pt>
                <c:pt idx="61">
                  <c:v>25.6</c:v>
                </c:pt>
                <c:pt idx="62">
                  <c:v>22.1</c:v>
                </c:pt>
                <c:pt idx="63">
                  <c:v>33.4</c:v>
                </c:pt>
                <c:pt idx="64">
                  <c:v>29.8</c:v>
                </c:pt>
                <c:pt idx="65">
                  <c:v>27.8</c:v>
                </c:pt>
                <c:pt idx="66">
                  <c:v>27.2</c:v>
                </c:pt>
                <c:pt idx="67">
                  <c:v>39.1</c:v>
                </c:pt>
                <c:pt idx="68">
                  <c:v>44.3</c:v>
                </c:pt>
                <c:pt idx="69">
                  <c:v>43</c:v>
                </c:pt>
                <c:pt idx="70">
                  <c:v>43.8</c:v>
                </c:pt>
                <c:pt idx="71">
                  <c:v>40.299999999999997</c:v>
                </c:pt>
                <c:pt idx="72">
                  <c:v>50.3</c:v>
                </c:pt>
                <c:pt idx="73">
                  <c:v>39.9</c:v>
                </c:pt>
                <c:pt idx="74">
                  <c:v>33.200000000000003</c:v>
                </c:pt>
                <c:pt idx="75">
                  <c:v>37.5</c:v>
                </c:pt>
                <c:pt idx="76">
                  <c:v>39.799999999999997</c:v>
                </c:pt>
                <c:pt idx="77">
                  <c:v>29.4</c:v>
                </c:pt>
                <c:pt idx="78">
                  <c:v>25.6</c:v>
                </c:pt>
                <c:pt idx="79">
                  <c:v>28.8</c:v>
                </c:pt>
                <c:pt idx="80">
                  <c:v>28.2</c:v>
                </c:pt>
                <c:pt idx="81">
                  <c:v>30.5</c:v>
                </c:pt>
                <c:pt idx="82">
                  <c:v>30.8</c:v>
                </c:pt>
                <c:pt idx="83">
                  <c:v>28.4</c:v>
                </c:pt>
                <c:pt idx="84">
                  <c:v>32.200000000000003</c:v>
                </c:pt>
                <c:pt idx="85">
                  <c:v>25.8</c:v>
                </c:pt>
                <c:pt idx="86">
                  <c:v>20.6</c:v>
                </c:pt>
                <c:pt idx="87">
                  <c:v>17.8</c:v>
                </c:pt>
                <c:pt idx="88">
                  <c:v>20.100000000000001</c:v>
                </c:pt>
                <c:pt idx="89">
                  <c:v>28.9</c:v>
                </c:pt>
                <c:pt idx="90">
                  <c:v>23.9</c:v>
                </c:pt>
                <c:pt idx="91">
                  <c:v>26.5</c:v>
                </c:pt>
                <c:pt idx="92">
                  <c:v>23.7</c:v>
                </c:pt>
                <c:pt idx="93">
                  <c:v>28.5</c:v>
                </c:pt>
                <c:pt idx="94">
                  <c:v>23.3</c:v>
                </c:pt>
                <c:pt idx="95">
                  <c:v>23.3</c:v>
                </c:pt>
                <c:pt idx="96">
                  <c:v>31.9</c:v>
                </c:pt>
                <c:pt idx="97">
                  <c:v>23.8</c:v>
                </c:pt>
                <c:pt idx="98">
                  <c:v>23.2</c:v>
                </c:pt>
                <c:pt idx="99">
                  <c:v>29.6</c:v>
                </c:pt>
                <c:pt idx="100">
                  <c:v>29</c:v>
                </c:pt>
                <c:pt idx="101">
                  <c:v>20</c:v>
                </c:pt>
                <c:pt idx="102">
                  <c:v>19.7</c:v>
                </c:pt>
                <c:pt idx="103">
                  <c:v>26.7</c:v>
                </c:pt>
                <c:pt idx="104">
                  <c:v>26.1</c:v>
                </c:pt>
                <c:pt idx="105">
                  <c:v>23.1</c:v>
                </c:pt>
                <c:pt idx="106">
                  <c:v>26.8</c:v>
                </c:pt>
                <c:pt idx="107">
                  <c:v>30.6</c:v>
                </c:pt>
                <c:pt idx="108">
                  <c:v>28.7</c:v>
                </c:pt>
                <c:pt idx="109">
                  <c:v>34.700000000000003</c:v>
                </c:pt>
                <c:pt idx="110">
                  <c:v>27.2</c:v>
                </c:pt>
                <c:pt idx="111">
                  <c:v>27.8</c:v>
                </c:pt>
                <c:pt idx="112">
                  <c:v>35.799999999999997</c:v>
                </c:pt>
                <c:pt idx="113">
                  <c:v>33</c:v>
                </c:pt>
                <c:pt idx="114">
                  <c:v>28</c:v>
                </c:pt>
                <c:pt idx="115">
                  <c:v>32</c:v>
                </c:pt>
                <c:pt idx="116">
                  <c:v>27.8</c:v>
                </c:pt>
                <c:pt idx="117">
                  <c:v>32</c:v>
                </c:pt>
                <c:pt idx="118">
                  <c:v>37</c:v>
                </c:pt>
                <c:pt idx="119">
                  <c:v>37.299999999999997</c:v>
                </c:pt>
                <c:pt idx="120">
                  <c:v>40.5</c:v>
                </c:pt>
                <c:pt idx="121">
                  <c:v>36.299999999999997</c:v>
                </c:pt>
                <c:pt idx="122">
                  <c:v>36.4</c:v>
                </c:pt>
                <c:pt idx="123">
                  <c:v>40</c:v>
                </c:pt>
                <c:pt idx="124">
                  <c:v>35.5</c:v>
                </c:pt>
                <c:pt idx="125">
                  <c:v>34.4</c:v>
                </c:pt>
                <c:pt idx="126">
                  <c:v>39.6</c:v>
                </c:pt>
                <c:pt idx="127">
                  <c:v>35.299999999999997</c:v>
                </c:pt>
                <c:pt idx="128">
                  <c:v>38.9</c:v>
                </c:pt>
                <c:pt idx="129">
                  <c:v>32.200000000000003</c:v>
                </c:pt>
                <c:pt idx="130">
                  <c:v>25</c:v>
                </c:pt>
                <c:pt idx="131">
                  <c:v>29.1</c:v>
                </c:pt>
                <c:pt idx="132">
                  <c:v>32.9</c:v>
                </c:pt>
                <c:pt idx="133">
                  <c:v>27.9</c:v>
                </c:pt>
                <c:pt idx="134">
                  <c:v>28.3</c:v>
                </c:pt>
                <c:pt idx="135">
                  <c:v>31.4</c:v>
                </c:pt>
                <c:pt idx="136">
                  <c:v>25.1</c:v>
                </c:pt>
                <c:pt idx="137">
                  <c:v>26</c:v>
                </c:pt>
                <c:pt idx="138">
                  <c:v>22.4</c:v>
                </c:pt>
                <c:pt idx="139">
                  <c:v>22.6</c:v>
                </c:pt>
                <c:pt idx="140">
                  <c:v>25.5</c:v>
                </c:pt>
                <c:pt idx="141">
                  <c:v>24.7</c:v>
                </c:pt>
                <c:pt idx="142">
                  <c:v>30.3</c:v>
                </c:pt>
                <c:pt idx="143">
                  <c:v>26.2</c:v>
                </c:pt>
                <c:pt idx="144">
                  <c:v>31.7</c:v>
                </c:pt>
                <c:pt idx="145">
                  <c:v>27</c:v>
                </c:pt>
                <c:pt idx="146">
                  <c:v>29.1</c:v>
                </c:pt>
                <c:pt idx="147">
                  <c:v>28.2</c:v>
                </c:pt>
                <c:pt idx="148">
                  <c:v>23.4</c:v>
                </c:pt>
                <c:pt idx="149">
                  <c:v>24.4</c:v>
                </c:pt>
                <c:pt idx="150">
                  <c:v>28.8</c:v>
                </c:pt>
                <c:pt idx="151">
                  <c:v>25</c:v>
                </c:pt>
                <c:pt idx="152">
                  <c:v>30.7</c:v>
                </c:pt>
                <c:pt idx="153">
                  <c:v>30.4</c:v>
                </c:pt>
                <c:pt idx="154">
                  <c:v>30.6</c:v>
                </c:pt>
                <c:pt idx="155">
                  <c:v>31.7</c:v>
                </c:pt>
                <c:pt idx="156">
                  <c:v>34.4</c:v>
                </c:pt>
                <c:pt idx="157">
                  <c:v>30.7</c:v>
                </c:pt>
                <c:pt idx="158">
                  <c:v>32</c:v>
                </c:pt>
                <c:pt idx="159">
                  <c:v>33.299999999999997</c:v>
                </c:pt>
                <c:pt idx="160">
                  <c:v>31.7</c:v>
                </c:pt>
                <c:pt idx="161">
                  <c:v>33.1</c:v>
                </c:pt>
                <c:pt idx="162">
                  <c:v>31.9</c:v>
                </c:pt>
                <c:pt idx="163">
                  <c:v>35.1</c:v>
                </c:pt>
                <c:pt idx="164">
                  <c:v>36.1</c:v>
                </c:pt>
                <c:pt idx="165">
                  <c:v>33.6</c:v>
                </c:pt>
                <c:pt idx="166">
                  <c:v>28.5</c:v>
                </c:pt>
                <c:pt idx="167">
                  <c:v>28.1</c:v>
                </c:pt>
                <c:pt idx="168">
                  <c:v>29.4</c:v>
                </c:pt>
                <c:pt idx="169">
                  <c:v>34</c:v>
                </c:pt>
                <c:pt idx="170">
                  <c:v>35</c:v>
                </c:pt>
                <c:pt idx="171">
                  <c:v>25</c:v>
                </c:pt>
                <c:pt idx="172">
                  <c:v>27</c:v>
                </c:pt>
                <c:pt idx="173">
                  <c:v>26</c:v>
                </c:pt>
                <c:pt idx="174">
                  <c:v>25</c:v>
                </c:pt>
                <c:pt idx="175">
                  <c:v>26</c:v>
                </c:pt>
                <c:pt idx="176">
                  <c:v>27</c:v>
                </c:pt>
                <c:pt idx="177">
                  <c:v>20</c:v>
                </c:pt>
                <c:pt idx="178">
                  <c:v>26</c:v>
                </c:pt>
                <c:pt idx="179">
                  <c:v>30</c:v>
                </c:pt>
                <c:pt idx="180">
                  <c:v>29</c:v>
                </c:pt>
                <c:pt idx="181">
                  <c:v>27</c:v>
                </c:pt>
                <c:pt idx="182">
                  <c:v>29</c:v>
                </c:pt>
                <c:pt idx="183">
                  <c:v>30</c:v>
                </c:pt>
                <c:pt idx="184">
                  <c:v>23</c:v>
                </c:pt>
                <c:pt idx="185">
                  <c:v>29</c:v>
                </c:pt>
                <c:pt idx="186">
                  <c:v>21</c:v>
                </c:pt>
                <c:pt idx="187">
                  <c:v>27</c:v>
                </c:pt>
                <c:pt idx="188">
                  <c:v>23</c:v>
                </c:pt>
                <c:pt idx="189">
                  <c:v>29</c:v>
                </c:pt>
                <c:pt idx="190">
                  <c:v>26</c:v>
                </c:pt>
                <c:pt idx="191">
                  <c:v>30</c:v>
                </c:pt>
                <c:pt idx="192">
                  <c:v>30</c:v>
                </c:pt>
                <c:pt idx="193">
                  <c:v>32</c:v>
                </c:pt>
                <c:pt idx="194">
                  <c:v>17</c:v>
                </c:pt>
                <c:pt idx="195">
                  <c:v>14</c:v>
                </c:pt>
                <c:pt idx="196">
                  <c:v>23</c:v>
                </c:pt>
                <c:pt idx="197">
                  <c:v>32</c:v>
                </c:pt>
                <c:pt idx="198">
                  <c:v>31</c:v>
                </c:pt>
                <c:pt idx="199">
                  <c:v>27</c:v>
                </c:pt>
                <c:pt idx="200">
                  <c:v>22</c:v>
                </c:pt>
                <c:pt idx="201">
                  <c:v>28</c:v>
                </c:pt>
                <c:pt idx="202">
                  <c:v>27</c:v>
                </c:pt>
                <c:pt idx="203">
                  <c:v>25</c:v>
                </c:pt>
                <c:pt idx="204">
                  <c:v>28</c:v>
                </c:pt>
                <c:pt idx="205">
                  <c:v>27</c:v>
                </c:pt>
                <c:pt idx="206">
                  <c:v>30</c:v>
                </c:pt>
                <c:pt idx="207">
                  <c:v>31</c:v>
                </c:pt>
                <c:pt idx="208">
                  <c:v>27</c:v>
                </c:pt>
                <c:pt idx="209">
                  <c:v>22</c:v>
                </c:pt>
                <c:pt idx="210">
                  <c:v>23</c:v>
                </c:pt>
                <c:pt idx="211">
                  <c:v>22</c:v>
                </c:pt>
                <c:pt idx="212">
                  <c:v>24</c:v>
                </c:pt>
                <c:pt idx="213">
                  <c:v>20</c:v>
                </c:pt>
                <c:pt idx="214">
                  <c:v>15</c:v>
                </c:pt>
                <c:pt idx="215">
                  <c:v>12</c:v>
                </c:pt>
                <c:pt idx="216">
                  <c:v>14</c:v>
                </c:pt>
                <c:pt idx="217">
                  <c:v>-2</c:v>
                </c:pt>
                <c:pt idx="218">
                  <c:v>-9</c:v>
                </c:pt>
                <c:pt idx="219">
                  <c:v>4</c:v>
                </c:pt>
                <c:pt idx="220">
                  <c:v>-1</c:v>
                </c:pt>
                <c:pt idx="221">
                  <c:v>-3</c:v>
                </c:pt>
                <c:pt idx="222">
                  <c:v>-2</c:v>
                </c:pt>
                <c:pt idx="223">
                  <c:v>1</c:v>
                </c:pt>
                <c:pt idx="224">
                  <c:v>4</c:v>
                </c:pt>
                <c:pt idx="225">
                  <c:v>4</c:v>
                </c:pt>
                <c:pt idx="226">
                  <c:v>0</c:v>
                </c:pt>
                <c:pt idx="227">
                  <c:v>-10</c:v>
                </c:pt>
                <c:pt idx="228">
                  <c:v>7</c:v>
                </c:pt>
                <c:pt idx="229">
                  <c:v>7</c:v>
                </c:pt>
                <c:pt idx="230">
                  <c:v>1</c:v>
                </c:pt>
                <c:pt idx="231">
                  <c:v>6</c:v>
                </c:pt>
                <c:pt idx="232">
                  <c:v>5</c:v>
                </c:pt>
                <c:pt idx="233">
                  <c:v>11</c:v>
                </c:pt>
                <c:pt idx="234">
                  <c:v>11</c:v>
                </c:pt>
                <c:pt idx="235">
                  <c:v>13</c:v>
                </c:pt>
                <c:pt idx="236">
                  <c:v>15</c:v>
                </c:pt>
                <c:pt idx="237">
                  <c:v>16</c:v>
                </c:pt>
                <c:pt idx="238">
                  <c:v>16</c:v>
                </c:pt>
                <c:pt idx="239">
                  <c:v>25</c:v>
                </c:pt>
                <c:pt idx="240">
                  <c:v>19</c:v>
                </c:pt>
                <c:pt idx="241">
                  <c:v>18</c:v>
                </c:pt>
                <c:pt idx="242">
                  <c:v>19</c:v>
                </c:pt>
                <c:pt idx="24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AB-4D8E-B47D-8608898A9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ajorUnit val="10"/>
        <c:majorTimeUnit val="years"/>
        <c:minorUnit val="1"/>
        <c:minorTimeUnit val="years"/>
      </c:dateAx>
      <c:valAx>
        <c:axId val="347262303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Net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Filled jobs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BDC562001_20240415_090750_61!$BG$8</c:f>
              <c:strCache>
                <c:ptCount val="1"/>
                <c:pt idx="0">
                  <c:v>NZ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BDC562001_20240415_090750_61!$BF$9:$BF$108</c:f>
              <c:numCache>
                <c:formatCode>mmm\-yy</c:formatCode>
                <c:ptCount val="100"/>
                <c:pt idx="0">
                  <c:v>36586</c:v>
                </c:pt>
                <c:pt idx="1">
                  <c:v>36678</c:v>
                </c:pt>
                <c:pt idx="2">
                  <c:v>36770</c:v>
                </c:pt>
                <c:pt idx="3">
                  <c:v>36861</c:v>
                </c:pt>
                <c:pt idx="4">
                  <c:v>36951</c:v>
                </c:pt>
                <c:pt idx="5">
                  <c:v>37043</c:v>
                </c:pt>
                <c:pt idx="6">
                  <c:v>37135</c:v>
                </c:pt>
                <c:pt idx="7">
                  <c:v>37226</c:v>
                </c:pt>
                <c:pt idx="8">
                  <c:v>37316</c:v>
                </c:pt>
                <c:pt idx="9">
                  <c:v>37408</c:v>
                </c:pt>
                <c:pt idx="10">
                  <c:v>37500</c:v>
                </c:pt>
                <c:pt idx="11">
                  <c:v>37591</c:v>
                </c:pt>
                <c:pt idx="12">
                  <c:v>37681</c:v>
                </c:pt>
                <c:pt idx="13">
                  <c:v>37773</c:v>
                </c:pt>
                <c:pt idx="14">
                  <c:v>37865</c:v>
                </c:pt>
                <c:pt idx="15">
                  <c:v>37956</c:v>
                </c:pt>
                <c:pt idx="16">
                  <c:v>38047</c:v>
                </c:pt>
                <c:pt idx="17">
                  <c:v>38139</c:v>
                </c:pt>
                <c:pt idx="18">
                  <c:v>38231</c:v>
                </c:pt>
                <c:pt idx="19">
                  <c:v>38322</c:v>
                </c:pt>
                <c:pt idx="20">
                  <c:v>38412</c:v>
                </c:pt>
                <c:pt idx="21">
                  <c:v>38504</c:v>
                </c:pt>
                <c:pt idx="22">
                  <c:v>38596</c:v>
                </c:pt>
                <c:pt idx="23">
                  <c:v>38687</c:v>
                </c:pt>
                <c:pt idx="24">
                  <c:v>38777</c:v>
                </c:pt>
                <c:pt idx="25">
                  <c:v>38869</c:v>
                </c:pt>
                <c:pt idx="26">
                  <c:v>38961</c:v>
                </c:pt>
                <c:pt idx="27">
                  <c:v>39052</c:v>
                </c:pt>
                <c:pt idx="28">
                  <c:v>39142</c:v>
                </c:pt>
                <c:pt idx="29">
                  <c:v>39234</c:v>
                </c:pt>
                <c:pt idx="30">
                  <c:v>39326</c:v>
                </c:pt>
                <c:pt idx="31">
                  <c:v>39417</c:v>
                </c:pt>
                <c:pt idx="32">
                  <c:v>39508</c:v>
                </c:pt>
                <c:pt idx="33">
                  <c:v>39600</c:v>
                </c:pt>
                <c:pt idx="34">
                  <c:v>39692</c:v>
                </c:pt>
                <c:pt idx="35">
                  <c:v>39783</c:v>
                </c:pt>
                <c:pt idx="36">
                  <c:v>39873</c:v>
                </c:pt>
                <c:pt idx="37">
                  <c:v>39965</c:v>
                </c:pt>
                <c:pt idx="38">
                  <c:v>40057</c:v>
                </c:pt>
                <c:pt idx="39">
                  <c:v>40148</c:v>
                </c:pt>
                <c:pt idx="40">
                  <c:v>40238</c:v>
                </c:pt>
                <c:pt idx="41">
                  <c:v>40330</c:v>
                </c:pt>
                <c:pt idx="42">
                  <c:v>40422</c:v>
                </c:pt>
                <c:pt idx="43">
                  <c:v>40513</c:v>
                </c:pt>
                <c:pt idx="44">
                  <c:v>40603</c:v>
                </c:pt>
                <c:pt idx="45">
                  <c:v>40695</c:v>
                </c:pt>
                <c:pt idx="46">
                  <c:v>40787</c:v>
                </c:pt>
                <c:pt idx="47">
                  <c:v>40878</c:v>
                </c:pt>
                <c:pt idx="48">
                  <c:v>40969</c:v>
                </c:pt>
                <c:pt idx="49">
                  <c:v>41061</c:v>
                </c:pt>
                <c:pt idx="50">
                  <c:v>41153</c:v>
                </c:pt>
                <c:pt idx="51">
                  <c:v>41244</c:v>
                </c:pt>
                <c:pt idx="52">
                  <c:v>41334</c:v>
                </c:pt>
                <c:pt idx="53">
                  <c:v>41426</c:v>
                </c:pt>
                <c:pt idx="54">
                  <c:v>41518</c:v>
                </c:pt>
                <c:pt idx="55">
                  <c:v>41609</c:v>
                </c:pt>
                <c:pt idx="56">
                  <c:v>41699</c:v>
                </c:pt>
                <c:pt idx="57">
                  <c:v>41791</c:v>
                </c:pt>
                <c:pt idx="58">
                  <c:v>41883</c:v>
                </c:pt>
                <c:pt idx="59">
                  <c:v>41974</c:v>
                </c:pt>
                <c:pt idx="60">
                  <c:v>42064</c:v>
                </c:pt>
                <c:pt idx="61">
                  <c:v>42156</c:v>
                </c:pt>
                <c:pt idx="62">
                  <c:v>42248</c:v>
                </c:pt>
                <c:pt idx="63">
                  <c:v>42339</c:v>
                </c:pt>
                <c:pt idx="64">
                  <c:v>42430</c:v>
                </c:pt>
                <c:pt idx="65">
                  <c:v>42522</c:v>
                </c:pt>
                <c:pt idx="66">
                  <c:v>42614</c:v>
                </c:pt>
                <c:pt idx="67">
                  <c:v>42705</c:v>
                </c:pt>
                <c:pt idx="68">
                  <c:v>42795</c:v>
                </c:pt>
                <c:pt idx="69">
                  <c:v>42887</c:v>
                </c:pt>
                <c:pt idx="70">
                  <c:v>42979</c:v>
                </c:pt>
                <c:pt idx="71">
                  <c:v>43070</c:v>
                </c:pt>
                <c:pt idx="72">
                  <c:v>43160</c:v>
                </c:pt>
                <c:pt idx="73">
                  <c:v>43252</c:v>
                </c:pt>
                <c:pt idx="74">
                  <c:v>43344</c:v>
                </c:pt>
                <c:pt idx="75">
                  <c:v>43435</c:v>
                </c:pt>
                <c:pt idx="76">
                  <c:v>43525</c:v>
                </c:pt>
                <c:pt idx="77">
                  <c:v>43617</c:v>
                </c:pt>
                <c:pt idx="78">
                  <c:v>43709</c:v>
                </c:pt>
                <c:pt idx="79">
                  <c:v>43800</c:v>
                </c:pt>
                <c:pt idx="80">
                  <c:v>43891</c:v>
                </c:pt>
                <c:pt idx="81">
                  <c:v>43983</c:v>
                </c:pt>
                <c:pt idx="82">
                  <c:v>44075</c:v>
                </c:pt>
                <c:pt idx="83">
                  <c:v>44166</c:v>
                </c:pt>
                <c:pt idx="84">
                  <c:v>44256</c:v>
                </c:pt>
                <c:pt idx="85">
                  <c:v>44348</c:v>
                </c:pt>
                <c:pt idx="86">
                  <c:v>44440</c:v>
                </c:pt>
                <c:pt idx="87">
                  <c:v>44531</c:v>
                </c:pt>
                <c:pt idx="88">
                  <c:v>44621</c:v>
                </c:pt>
                <c:pt idx="89">
                  <c:v>44713</c:v>
                </c:pt>
                <c:pt idx="90">
                  <c:v>44805</c:v>
                </c:pt>
                <c:pt idx="91">
                  <c:v>44896</c:v>
                </c:pt>
                <c:pt idx="92">
                  <c:v>44986</c:v>
                </c:pt>
                <c:pt idx="93">
                  <c:v>45078</c:v>
                </c:pt>
                <c:pt idx="94">
                  <c:v>45170</c:v>
                </c:pt>
                <c:pt idx="95">
                  <c:v>45261</c:v>
                </c:pt>
                <c:pt idx="96">
                  <c:v>45352</c:v>
                </c:pt>
                <c:pt idx="97">
                  <c:v>45444</c:v>
                </c:pt>
                <c:pt idx="98">
                  <c:v>45536</c:v>
                </c:pt>
                <c:pt idx="99">
                  <c:v>45627</c:v>
                </c:pt>
              </c:numCache>
            </c:numRef>
          </c:cat>
          <c:val>
            <c:numRef>
              <c:f>BDC562001_20240415_090750_61!$BG$9:$BG$108</c:f>
              <c:numCache>
                <c:formatCode>General</c:formatCode>
                <c:ptCount val="100"/>
                <c:pt idx="0">
                  <c:v>99.486999999999995</c:v>
                </c:pt>
                <c:pt idx="1">
                  <c:v>100.04300000000001</c:v>
                </c:pt>
                <c:pt idx="2">
                  <c:v>100.465</c:v>
                </c:pt>
                <c:pt idx="3">
                  <c:v>101.46259999999999</c:v>
                </c:pt>
                <c:pt idx="4">
                  <c:v>102.1897</c:v>
                </c:pt>
                <c:pt idx="5">
                  <c:v>102.6511</c:v>
                </c:pt>
                <c:pt idx="6">
                  <c:v>103.383</c:v>
                </c:pt>
                <c:pt idx="7">
                  <c:v>103.91840000000001</c:v>
                </c:pt>
                <c:pt idx="8">
                  <c:v>106.09569999999999</c:v>
                </c:pt>
                <c:pt idx="9">
                  <c:v>105.40089999999999</c:v>
                </c:pt>
                <c:pt idx="10">
                  <c:v>106.67610000000001</c:v>
                </c:pt>
                <c:pt idx="11">
                  <c:v>107.5839</c:v>
                </c:pt>
                <c:pt idx="12">
                  <c:v>108.7976</c:v>
                </c:pt>
                <c:pt idx="13">
                  <c:v>110.3017</c:v>
                </c:pt>
                <c:pt idx="14">
                  <c:v>112.75369999999999</c:v>
                </c:pt>
                <c:pt idx="15">
                  <c:v>112.3669</c:v>
                </c:pt>
                <c:pt idx="16">
                  <c:v>113.3296</c:v>
                </c:pt>
                <c:pt idx="17">
                  <c:v>114.3394</c:v>
                </c:pt>
                <c:pt idx="18">
                  <c:v>115.09650000000001</c:v>
                </c:pt>
                <c:pt idx="19">
                  <c:v>115.809</c:v>
                </c:pt>
                <c:pt idx="20">
                  <c:v>118.1164</c:v>
                </c:pt>
                <c:pt idx="21">
                  <c:v>117.6922</c:v>
                </c:pt>
                <c:pt idx="22">
                  <c:v>118.4136</c:v>
                </c:pt>
                <c:pt idx="23">
                  <c:v>119.0522</c:v>
                </c:pt>
                <c:pt idx="24">
                  <c:v>119.1512</c:v>
                </c:pt>
                <c:pt idx="25">
                  <c:v>120.68770000000001</c:v>
                </c:pt>
                <c:pt idx="26">
                  <c:v>123.5309</c:v>
                </c:pt>
                <c:pt idx="27">
                  <c:v>122.10899999999999</c:v>
                </c:pt>
                <c:pt idx="28">
                  <c:v>122.4123</c:v>
                </c:pt>
                <c:pt idx="29">
                  <c:v>123.1498</c:v>
                </c:pt>
                <c:pt idx="30">
                  <c:v>123.9529</c:v>
                </c:pt>
                <c:pt idx="31">
                  <c:v>124.717</c:v>
                </c:pt>
                <c:pt idx="32">
                  <c:v>124.90779999999999</c:v>
                </c:pt>
                <c:pt idx="33">
                  <c:v>125.4597</c:v>
                </c:pt>
                <c:pt idx="34">
                  <c:v>124.8783</c:v>
                </c:pt>
                <c:pt idx="35">
                  <c:v>125.0073</c:v>
                </c:pt>
                <c:pt idx="36">
                  <c:v>123.8869</c:v>
                </c:pt>
                <c:pt idx="37">
                  <c:v>122.9058</c:v>
                </c:pt>
                <c:pt idx="38">
                  <c:v>122.1498</c:v>
                </c:pt>
                <c:pt idx="39">
                  <c:v>122.42489999999999</c:v>
                </c:pt>
                <c:pt idx="40">
                  <c:v>122.62090000000001</c:v>
                </c:pt>
                <c:pt idx="41">
                  <c:v>122.3892</c:v>
                </c:pt>
                <c:pt idx="42">
                  <c:v>122.358</c:v>
                </c:pt>
                <c:pt idx="43">
                  <c:v>122.35850000000001</c:v>
                </c:pt>
                <c:pt idx="44">
                  <c:v>122.3456</c:v>
                </c:pt>
                <c:pt idx="45">
                  <c:v>122.4058</c:v>
                </c:pt>
                <c:pt idx="46">
                  <c:v>123.2756</c:v>
                </c:pt>
                <c:pt idx="47">
                  <c:v>123.5921</c:v>
                </c:pt>
                <c:pt idx="48">
                  <c:v>124.018</c:v>
                </c:pt>
                <c:pt idx="49">
                  <c:v>124.93259999999999</c:v>
                </c:pt>
                <c:pt idx="50">
                  <c:v>125.0818</c:v>
                </c:pt>
                <c:pt idx="51">
                  <c:v>125.4607</c:v>
                </c:pt>
                <c:pt idx="52">
                  <c:v>126.017</c:v>
                </c:pt>
                <c:pt idx="53">
                  <c:v>126.5363</c:v>
                </c:pt>
                <c:pt idx="54">
                  <c:v>127.0446</c:v>
                </c:pt>
                <c:pt idx="55">
                  <c:v>127.6939</c:v>
                </c:pt>
                <c:pt idx="56">
                  <c:v>128.2551</c:v>
                </c:pt>
                <c:pt idx="57">
                  <c:v>129.489</c:v>
                </c:pt>
                <c:pt idx="58">
                  <c:v>130.47329999999999</c:v>
                </c:pt>
                <c:pt idx="59">
                  <c:v>131.40440000000001</c:v>
                </c:pt>
                <c:pt idx="60">
                  <c:v>132.51150000000001</c:v>
                </c:pt>
                <c:pt idx="61">
                  <c:v>133.38040000000001</c:v>
                </c:pt>
                <c:pt idx="62">
                  <c:v>134.08709999999999</c:v>
                </c:pt>
                <c:pt idx="63">
                  <c:v>135.26730000000001</c:v>
                </c:pt>
                <c:pt idx="64">
                  <c:v>135.96780000000001</c:v>
                </c:pt>
                <c:pt idx="65">
                  <c:v>136.86920000000001</c:v>
                </c:pt>
                <c:pt idx="66">
                  <c:v>137.67699999999999</c:v>
                </c:pt>
                <c:pt idx="67">
                  <c:v>139.00040000000001</c:v>
                </c:pt>
                <c:pt idx="68">
                  <c:v>139.0736</c:v>
                </c:pt>
                <c:pt idx="69">
                  <c:v>141.54920000000001</c:v>
                </c:pt>
                <c:pt idx="70">
                  <c:v>142.61920000000001</c:v>
                </c:pt>
                <c:pt idx="71">
                  <c:v>143.93340000000001</c:v>
                </c:pt>
                <c:pt idx="72">
                  <c:v>145.0538</c:v>
                </c:pt>
                <c:pt idx="73">
                  <c:v>145.2799</c:v>
                </c:pt>
                <c:pt idx="74">
                  <c:v>145.81729999999999</c:v>
                </c:pt>
                <c:pt idx="75">
                  <c:v>146.85069999999999</c:v>
                </c:pt>
                <c:pt idx="76">
                  <c:v>148.6808</c:v>
                </c:pt>
                <c:pt idx="77">
                  <c:v>148.7894</c:v>
                </c:pt>
                <c:pt idx="78">
                  <c:v>148.99520000000001</c:v>
                </c:pt>
                <c:pt idx="79">
                  <c:v>149.09219999999999</c:v>
                </c:pt>
                <c:pt idx="80">
                  <c:v>150.64009999999999</c:v>
                </c:pt>
                <c:pt idx="81">
                  <c:v>149.27680000000001</c:v>
                </c:pt>
                <c:pt idx="82">
                  <c:v>149.60509999999999</c:v>
                </c:pt>
                <c:pt idx="83">
                  <c:v>150.1019</c:v>
                </c:pt>
                <c:pt idx="84">
                  <c:v>150.6824</c:v>
                </c:pt>
                <c:pt idx="85">
                  <c:v>152.34610000000001</c:v>
                </c:pt>
                <c:pt idx="86">
                  <c:v>154.63919999999999</c:v>
                </c:pt>
                <c:pt idx="87">
                  <c:v>155.54910000000001</c:v>
                </c:pt>
                <c:pt idx="88">
                  <c:v>155.45150000000001</c:v>
                </c:pt>
                <c:pt idx="89">
                  <c:v>156.16159999999999</c:v>
                </c:pt>
                <c:pt idx="90">
                  <c:v>157.7234</c:v>
                </c:pt>
                <c:pt idx="91">
                  <c:v>158.92490000000001</c:v>
                </c:pt>
                <c:pt idx="92">
                  <c:v>161.17779999999999</c:v>
                </c:pt>
                <c:pt idx="93">
                  <c:v>161.0018</c:v>
                </c:pt>
                <c:pt idx="94">
                  <c:v>162.59610000000001</c:v>
                </c:pt>
                <c:pt idx="95">
                  <c:v>163.8991</c:v>
                </c:pt>
                <c:pt idx="96">
                  <c:v>164.9144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A0-4663-95BD-A4F567707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inorUnit val="1"/>
        <c:minorTimeUnit val="years"/>
      </c:dateAx>
      <c:valAx>
        <c:axId val="347262303"/>
        <c:scaling>
          <c:orientation val="minMax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Index, 2000=100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Number of firms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'NZ.Stat export'!$G$3</c:f>
              <c:strCache>
                <c:ptCount val="1"/>
                <c:pt idx="0">
                  <c:v>NZ</c:v>
                </c:pt>
              </c:strCache>
            </c:strRef>
          </c:tx>
          <c:spPr>
            <a:ln w="28575" cap="rnd">
              <a:solidFill>
                <a:srgbClr val="4A843E"/>
              </a:solidFill>
              <a:round/>
            </a:ln>
            <a:effectLst/>
          </c:spPr>
          <c:marker>
            <c:symbol val="none"/>
          </c:marker>
          <c:cat>
            <c:numRef>
              <c:f>'NZ.Stat export'!$F$4:$F$28</c:f>
              <c:numCache>
                <c:formatCode>mmm\-yy</c:formatCode>
                <c:ptCount val="25"/>
                <c:pt idx="0">
                  <c:v>36678</c:v>
                </c:pt>
                <c:pt idx="1">
                  <c:v>37043</c:v>
                </c:pt>
                <c:pt idx="2">
                  <c:v>37408</c:v>
                </c:pt>
                <c:pt idx="3">
                  <c:v>37773</c:v>
                </c:pt>
                <c:pt idx="4">
                  <c:v>38139</c:v>
                </c:pt>
                <c:pt idx="5">
                  <c:v>38504</c:v>
                </c:pt>
                <c:pt idx="6">
                  <c:v>38869</c:v>
                </c:pt>
                <c:pt idx="7">
                  <c:v>39234</c:v>
                </c:pt>
                <c:pt idx="8">
                  <c:v>39600</c:v>
                </c:pt>
                <c:pt idx="9">
                  <c:v>39965</c:v>
                </c:pt>
                <c:pt idx="10">
                  <c:v>40330</c:v>
                </c:pt>
                <c:pt idx="11">
                  <c:v>40695</c:v>
                </c:pt>
                <c:pt idx="12">
                  <c:v>41061</c:v>
                </c:pt>
                <c:pt idx="13">
                  <c:v>41426</c:v>
                </c:pt>
                <c:pt idx="14">
                  <c:v>41791</c:v>
                </c:pt>
                <c:pt idx="15">
                  <c:v>42156</c:v>
                </c:pt>
                <c:pt idx="16">
                  <c:v>42522</c:v>
                </c:pt>
                <c:pt idx="17">
                  <c:v>42887</c:v>
                </c:pt>
                <c:pt idx="18">
                  <c:v>43252</c:v>
                </c:pt>
                <c:pt idx="19">
                  <c:v>43617</c:v>
                </c:pt>
                <c:pt idx="20">
                  <c:v>43983</c:v>
                </c:pt>
                <c:pt idx="21">
                  <c:v>44348</c:v>
                </c:pt>
                <c:pt idx="22">
                  <c:v>44713</c:v>
                </c:pt>
                <c:pt idx="23">
                  <c:v>45078</c:v>
                </c:pt>
                <c:pt idx="24">
                  <c:v>45444</c:v>
                </c:pt>
              </c:numCache>
            </c:numRef>
          </c:cat>
          <c:val>
            <c:numRef>
              <c:f>'NZ.Stat export'!$G$4:$G$28</c:f>
              <c:numCache>
                <c:formatCode>0</c:formatCode>
                <c:ptCount val="25"/>
                <c:pt idx="0">
                  <c:v>100</c:v>
                </c:pt>
                <c:pt idx="1">
                  <c:v>99.315392227818549</c:v>
                </c:pt>
                <c:pt idx="2">
                  <c:v>100.3818146906341</c:v>
                </c:pt>
                <c:pt idx="3">
                  <c:v>103.84177953709583</c:v>
                </c:pt>
                <c:pt idx="4">
                  <c:v>112.45513492755121</c:v>
                </c:pt>
                <c:pt idx="5">
                  <c:v>117.30868646884186</c:v>
                </c:pt>
                <c:pt idx="6">
                  <c:v>121.5056939869725</c:v>
                </c:pt>
                <c:pt idx="7">
                  <c:v>124.17322718343354</c:v>
                </c:pt>
                <c:pt idx="8">
                  <c:v>126.77798620445179</c:v>
                </c:pt>
                <c:pt idx="9">
                  <c:v>127.67454913371638</c:v>
                </c:pt>
                <c:pt idx="10">
                  <c:v>125.91317962276413</c:v>
                </c:pt>
                <c:pt idx="11">
                  <c:v>125.85335952616575</c:v>
                </c:pt>
                <c:pt idx="12">
                  <c:v>125.62294137630533</c:v>
                </c:pt>
                <c:pt idx="13">
                  <c:v>126.34742921288569</c:v>
                </c:pt>
                <c:pt idx="14">
                  <c:v>130.76525412463258</c:v>
                </c:pt>
                <c:pt idx="15">
                  <c:v>133.85300503670442</c:v>
                </c:pt>
                <c:pt idx="16">
                  <c:v>136.29676676070483</c:v>
                </c:pt>
                <c:pt idx="17">
                  <c:v>139.79808871098768</c:v>
                </c:pt>
                <c:pt idx="18">
                  <c:v>141.22490879281568</c:v>
                </c:pt>
                <c:pt idx="19">
                  <c:v>144.18489579486877</c:v>
                </c:pt>
                <c:pt idx="20">
                  <c:v>146.89083201630652</c:v>
                </c:pt>
                <c:pt idx="21">
                  <c:v>147.93657592721149</c:v>
                </c:pt>
                <c:pt idx="22">
                  <c:v>155.28263149343456</c:v>
                </c:pt>
                <c:pt idx="23">
                  <c:v>157.93391725625156</c:v>
                </c:pt>
                <c:pt idx="24">
                  <c:v>158.67342306022397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35-4997-8F4E-2BB3B198B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48799"/>
        <c:axId val="347262303"/>
      </c:lineChart>
      <c:dateAx>
        <c:axId val="166048799"/>
        <c:scaling>
          <c:orientation val="minMax"/>
        </c:scaling>
        <c:delete val="0"/>
        <c:axPos val="b"/>
        <c:numFmt formatCode="yyyy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347262303"/>
        <c:crosses val="autoZero"/>
        <c:auto val="1"/>
        <c:lblOffset val="100"/>
        <c:baseTimeUnit val="months"/>
        <c:minorUnit val="1"/>
        <c:minorTimeUnit val="years"/>
      </c:dateAx>
      <c:valAx>
        <c:axId val="347262303"/>
        <c:scaling>
          <c:orientation val="minMax"/>
          <c:min val="9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Index,</a:t>
                </a:r>
                <a:r>
                  <a:rPr lang="en-NZ" baseline="0" dirty="0"/>
                  <a:t> 2000=100</a:t>
                </a:r>
                <a:endParaRPr lang="en-NZ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66048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NZ" dirty="0"/>
              <a:t>Real wage level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287729105516292"/>
          <c:y val="0.13544704285278625"/>
          <c:w val="0.79330320256499043"/>
          <c:h val="0.76081937077299655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Quarterly!$A$173:$A$444</c:f>
              <c:numCache>
                <c:formatCode>mmm\-yy</c:formatCode>
                <c:ptCount val="272"/>
                <c:pt idx="0">
                  <c:v>20880</c:v>
                </c:pt>
                <c:pt idx="1">
                  <c:v>20972</c:v>
                </c:pt>
                <c:pt idx="2">
                  <c:v>21064</c:v>
                </c:pt>
                <c:pt idx="3">
                  <c:v>21155</c:v>
                </c:pt>
                <c:pt idx="4">
                  <c:v>21245</c:v>
                </c:pt>
                <c:pt idx="5">
                  <c:v>21337</c:v>
                </c:pt>
                <c:pt idx="6">
                  <c:v>21429</c:v>
                </c:pt>
                <c:pt idx="7">
                  <c:v>21520</c:v>
                </c:pt>
                <c:pt idx="8">
                  <c:v>21610</c:v>
                </c:pt>
                <c:pt idx="9">
                  <c:v>21702</c:v>
                </c:pt>
                <c:pt idx="10">
                  <c:v>21794</c:v>
                </c:pt>
                <c:pt idx="11">
                  <c:v>21885</c:v>
                </c:pt>
                <c:pt idx="12">
                  <c:v>21976</c:v>
                </c:pt>
                <c:pt idx="13">
                  <c:v>22068</c:v>
                </c:pt>
                <c:pt idx="14">
                  <c:v>22160</c:v>
                </c:pt>
                <c:pt idx="15">
                  <c:v>22251</c:v>
                </c:pt>
                <c:pt idx="16">
                  <c:v>22341</c:v>
                </c:pt>
                <c:pt idx="17">
                  <c:v>22433</c:v>
                </c:pt>
                <c:pt idx="18">
                  <c:v>22525</c:v>
                </c:pt>
                <c:pt idx="19">
                  <c:v>22616</c:v>
                </c:pt>
                <c:pt idx="20">
                  <c:v>22706</c:v>
                </c:pt>
                <c:pt idx="21">
                  <c:v>22798</c:v>
                </c:pt>
                <c:pt idx="22">
                  <c:v>22890</c:v>
                </c:pt>
                <c:pt idx="23">
                  <c:v>22981</c:v>
                </c:pt>
                <c:pt idx="24">
                  <c:v>23071</c:v>
                </c:pt>
                <c:pt idx="25">
                  <c:v>23163</c:v>
                </c:pt>
                <c:pt idx="26">
                  <c:v>23255</c:v>
                </c:pt>
                <c:pt idx="27">
                  <c:v>23346</c:v>
                </c:pt>
                <c:pt idx="28">
                  <c:v>23437</c:v>
                </c:pt>
                <c:pt idx="29">
                  <c:v>23529</c:v>
                </c:pt>
                <c:pt idx="30">
                  <c:v>23621</c:v>
                </c:pt>
                <c:pt idx="31">
                  <c:v>23712</c:v>
                </c:pt>
                <c:pt idx="32">
                  <c:v>23802</c:v>
                </c:pt>
                <c:pt idx="33">
                  <c:v>23894</c:v>
                </c:pt>
                <c:pt idx="34">
                  <c:v>23986</c:v>
                </c:pt>
                <c:pt idx="35">
                  <c:v>24077</c:v>
                </c:pt>
                <c:pt idx="36">
                  <c:v>24167</c:v>
                </c:pt>
                <c:pt idx="37">
                  <c:v>24259</c:v>
                </c:pt>
                <c:pt idx="38">
                  <c:v>24351</c:v>
                </c:pt>
                <c:pt idx="39">
                  <c:v>24442</c:v>
                </c:pt>
                <c:pt idx="40">
                  <c:v>24532</c:v>
                </c:pt>
                <c:pt idx="41">
                  <c:v>24624</c:v>
                </c:pt>
                <c:pt idx="42">
                  <c:v>24716</c:v>
                </c:pt>
                <c:pt idx="43">
                  <c:v>24807</c:v>
                </c:pt>
                <c:pt idx="44">
                  <c:v>24898</c:v>
                </c:pt>
                <c:pt idx="45">
                  <c:v>24990</c:v>
                </c:pt>
                <c:pt idx="46">
                  <c:v>25082</c:v>
                </c:pt>
                <c:pt idx="47">
                  <c:v>25173</c:v>
                </c:pt>
                <c:pt idx="48">
                  <c:v>25263</c:v>
                </c:pt>
                <c:pt idx="49">
                  <c:v>25355</c:v>
                </c:pt>
                <c:pt idx="50">
                  <c:v>25447</c:v>
                </c:pt>
                <c:pt idx="51">
                  <c:v>25538</c:v>
                </c:pt>
                <c:pt idx="52">
                  <c:v>25628</c:v>
                </c:pt>
                <c:pt idx="53">
                  <c:v>25720</c:v>
                </c:pt>
                <c:pt idx="54">
                  <c:v>25812</c:v>
                </c:pt>
                <c:pt idx="55">
                  <c:v>25903</c:v>
                </c:pt>
                <c:pt idx="56">
                  <c:v>25993</c:v>
                </c:pt>
                <c:pt idx="57">
                  <c:v>26085</c:v>
                </c:pt>
                <c:pt idx="58">
                  <c:v>26177</c:v>
                </c:pt>
                <c:pt idx="59">
                  <c:v>26268</c:v>
                </c:pt>
                <c:pt idx="60">
                  <c:v>26359</c:v>
                </c:pt>
                <c:pt idx="61">
                  <c:v>26451</c:v>
                </c:pt>
                <c:pt idx="62">
                  <c:v>26543</c:v>
                </c:pt>
                <c:pt idx="63">
                  <c:v>26634</c:v>
                </c:pt>
                <c:pt idx="64">
                  <c:v>26724</c:v>
                </c:pt>
                <c:pt idx="65">
                  <c:v>26816</c:v>
                </c:pt>
                <c:pt idx="66">
                  <c:v>26908</c:v>
                </c:pt>
                <c:pt idx="67">
                  <c:v>26999</c:v>
                </c:pt>
                <c:pt idx="68">
                  <c:v>27089</c:v>
                </c:pt>
                <c:pt idx="69">
                  <c:v>27181</c:v>
                </c:pt>
                <c:pt idx="70">
                  <c:v>27273</c:v>
                </c:pt>
                <c:pt idx="71">
                  <c:v>27364</c:v>
                </c:pt>
                <c:pt idx="72">
                  <c:v>27454</c:v>
                </c:pt>
                <c:pt idx="73">
                  <c:v>27546</c:v>
                </c:pt>
                <c:pt idx="74">
                  <c:v>27638</c:v>
                </c:pt>
                <c:pt idx="75">
                  <c:v>27729</c:v>
                </c:pt>
                <c:pt idx="76">
                  <c:v>27820</c:v>
                </c:pt>
                <c:pt idx="77">
                  <c:v>27912</c:v>
                </c:pt>
                <c:pt idx="78">
                  <c:v>28004</c:v>
                </c:pt>
                <c:pt idx="79">
                  <c:v>28095</c:v>
                </c:pt>
                <c:pt idx="80">
                  <c:v>28185</c:v>
                </c:pt>
                <c:pt idx="81">
                  <c:v>28277</c:v>
                </c:pt>
                <c:pt idx="82">
                  <c:v>28369</c:v>
                </c:pt>
                <c:pt idx="83">
                  <c:v>28460</c:v>
                </c:pt>
                <c:pt idx="84">
                  <c:v>28550</c:v>
                </c:pt>
                <c:pt idx="85">
                  <c:v>28642</c:v>
                </c:pt>
                <c:pt idx="86">
                  <c:v>28734</c:v>
                </c:pt>
                <c:pt idx="87">
                  <c:v>28825</c:v>
                </c:pt>
                <c:pt idx="88">
                  <c:v>28915</c:v>
                </c:pt>
                <c:pt idx="89">
                  <c:v>29007</c:v>
                </c:pt>
                <c:pt idx="90">
                  <c:v>29099</c:v>
                </c:pt>
                <c:pt idx="91">
                  <c:v>29190</c:v>
                </c:pt>
                <c:pt idx="92">
                  <c:v>29281</c:v>
                </c:pt>
                <c:pt idx="93">
                  <c:v>29373</c:v>
                </c:pt>
                <c:pt idx="94">
                  <c:v>29465</c:v>
                </c:pt>
                <c:pt idx="95">
                  <c:v>29556</c:v>
                </c:pt>
                <c:pt idx="96">
                  <c:v>29646</c:v>
                </c:pt>
                <c:pt idx="97">
                  <c:v>29738</c:v>
                </c:pt>
                <c:pt idx="98">
                  <c:v>29830</c:v>
                </c:pt>
                <c:pt idx="99">
                  <c:v>29921</c:v>
                </c:pt>
                <c:pt idx="100">
                  <c:v>30011</c:v>
                </c:pt>
                <c:pt idx="101">
                  <c:v>30103</c:v>
                </c:pt>
                <c:pt idx="102">
                  <c:v>30195</c:v>
                </c:pt>
                <c:pt idx="103">
                  <c:v>30286</c:v>
                </c:pt>
                <c:pt idx="104">
                  <c:v>30376</c:v>
                </c:pt>
                <c:pt idx="105">
                  <c:v>30468</c:v>
                </c:pt>
                <c:pt idx="106">
                  <c:v>30560</c:v>
                </c:pt>
                <c:pt idx="107">
                  <c:v>30651</c:v>
                </c:pt>
                <c:pt idx="108">
                  <c:v>30742</c:v>
                </c:pt>
                <c:pt idx="109">
                  <c:v>30834</c:v>
                </c:pt>
                <c:pt idx="110">
                  <c:v>30926</c:v>
                </c:pt>
                <c:pt idx="111">
                  <c:v>31017</c:v>
                </c:pt>
                <c:pt idx="112">
                  <c:v>31107</c:v>
                </c:pt>
                <c:pt idx="113">
                  <c:v>31199</c:v>
                </c:pt>
                <c:pt idx="114">
                  <c:v>31291</c:v>
                </c:pt>
                <c:pt idx="115">
                  <c:v>31382</c:v>
                </c:pt>
                <c:pt idx="116">
                  <c:v>31472</c:v>
                </c:pt>
                <c:pt idx="117">
                  <c:v>31564</c:v>
                </c:pt>
                <c:pt idx="118">
                  <c:v>31656</c:v>
                </c:pt>
                <c:pt idx="119">
                  <c:v>31747</c:v>
                </c:pt>
                <c:pt idx="120">
                  <c:v>31837</c:v>
                </c:pt>
                <c:pt idx="121">
                  <c:v>31929</c:v>
                </c:pt>
                <c:pt idx="122">
                  <c:v>32021</c:v>
                </c:pt>
                <c:pt idx="123">
                  <c:v>32112</c:v>
                </c:pt>
                <c:pt idx="124">
                  <c:v>32203</c:v>
                </c:pt>
                <c:pt idx="125">
                  <c:v>32295</c:v>
                </c:pt>
                <c:pt idx="126">
                  <c:v>32387</c:v>
                </c:pt>
                <c:pt idx="127">
                  <c:v>32478</c:v>
                </c:pt>
                <c:pt idx="128">
                  <c:v>32568</c:v>
                </c:pt>
                <c:pt idx="129">
                  <c:v>32660</c:v>
                </c:pt>
                <c:pt idx="130">
                  <c:v>32752</c:v>
                </c:pt>
                <c:pt idx="131">
                  <c:v>32843</c:v>
                </c:pt>
                <c:pt idx="132">
                  <c:v>32933</c:v>
                </c:pt>
                <c:pt idx="133">
                  <c:v>33025</c:v>
                </c:pt>
                <c:pt idx="134">
                  <c:v>33117</c:v>
                </c:pt>
                <c:pt idx="135">
                  <c:v>33208</c:v>
                </c:pt>
                <c:pt idx="136">
                  <c:v>33298</c:v>
                </c:pt>
                <c:pt idx="137">
                  <c:v>33390</c:v>
                </c:pt>
                <c:pt idx="138">
                  <c:v>33482</c:v>
                </c:pt>
                <c:pt idx="139">
                  <c:v>33573</c:v>
                </c:pt>
                <c:pt idx="140">
                  <c:v>33664</c:v>
                </c:pt>
                <c:pt idx="141">
                  <c:v>33756</c:v>
                </c:pt>
                <c:pt idx="142">
                  <c:v>33848</c:v>
                </c:pt>
                <c:pt idx="143">
                  <c:v>33939</c:v>
                </c:pt>
                <c:pt idx="144">
                  <c:v>34029</c:v>
                </c:pt>
                <c:pt idx="145">
                  <c:v>34121</c:v>
                </c:pt>
                <c:pt idx="146">
                  <c:v>34213</c:v>
                </c:pt>
                <c:pt idx="147">
                  <c:v>34304</c:v>
                </c:pt>
                <c:pt idx="148">
                  <c:v>34394</c:v>
                </c:pt>
                <c:pt idx="149">
                  <c:v>34486</c:v>
                </c:pt>
                <c:pt idx="150">
                  <c:v>34578</c:v>
                </c:pt>
                <c:pt idx="151">
                  <c:v>34669</c:v>
                </c:pt>
                <c:pt idx="152">
                  <c:v>34759</c:v>
                </c:pt>
                <c:pt idx="153">
                  <c:v>34851</c:v>
                </c:pt>
                <c:pt idx="154">
                  <c:v>34943</c:v>
                </c:pt>
                <c:pt idx="155">
                  <c:v>35034</c:v>
                </c:pt>
                <c:pt idx="156">
                  <c:v>35125</c:v>
                </c:pt>
                <c:pt idx="157">
                  <c:v>35217</c:v>
                </c:pt>
                <c:pt idx="158">
                  <c:v>35309</c:v>
                </c:pt>
                <c:pt idx="159">
                  <c:v>35400</c:v>
                </c:pt>
                <c:pt idx="160">
                  <c:v>35490</c:v>
                </c:pt>
                <c:pt idx="161">
                  <c:v>35582</c:v>
                </c:pt>
                <c:pt idx="162">
                  <c:v>35674</c:v>
                </c:pt>
                <c:pt idx="163">
                  <c:v>35765</c:v>
                </c:pt>
                <c:pt idx="164">
                  <c:v>35855</c:v>
                </c:pt>
                <c:pt idx="165">
                  <c:v>35947</c:v>
                </c:pt>
                <c:pt idx="166">
                  <c:v>36039</c:v>
                </c:pt>
                <c:pt idx="167">
                  <c:v>36130</c:v>
                </c:pt>
                <c:pt idx="168">
                  <c:v>36220</c:v>
                </c:pt>
                <c:pt idx="169">
                  <c:v>36312</c:v>
                </c:pt>
                <c:pt idx="170">
                  <c:v>36404</c:v>
                </c:pt>
                <c:pt idx="171">
                  <c:v>36495</c:v>
                </c:pt>
                <c:pt idx="172">
                  <c:v>36586</c:v>
                </c:pt>
                <c:pt idx="173">
                  <c:v>36678</c:v>
                </c:pt>
                <c:pt idx="174">
                  <c:v>36770</c:v>
                </c:pt>
                <c:pt idx="175">
                  <c:v>36861</c:v>
                </c:pt>
                <c:pt idx="176">
                  <c:v>36951</c:v>
                </c:pt>
                <c:pt idx="177">
                  <c:v>37043</c:v>
                </c:pt>
                <c:pt idx="178">
                  <c:v>37135</c:v>
                </c:pt>
                <c:pt idx="179">
                  <c:v>37226</c:v>
                </c:pt>
                <c:pt idx="180">
                  <c:v>37316</c:v>
                </c:pt>
                <c:pt idx="181">
                  <c:v>37408</c:v>
                </c:pt>
                <c:pt idx="182">
                  <c:v>37500</c:v>
                </c:pt>
                <c:pt idx="183">
                  <c:v>37591</c:v>
                </c:pt>
                <c:pt idx="184">
                  <c:v>37681</c:v>
                </c:pt>
                <c:pt idx="185">
                  <c:v>37773</c:v>
                </c:pt>
                <c:pt idx="186">
                  <c:v>37865</c:v>
                </c:pt>
                <c:pt idx="187">
                  <c:v>37956</c:v>
                </c:pt>
                <c:pt idx="188">
                  <c:v>38047</c:v>
                </c:pt>
                <c:pt idx="189">
                  <c:v>38139</c:v>
                </c:pt>
                <c:pt idx="190">
                  <c:v>38231</c:v>
                </c:pt>
                <c:pt idx="191">
                  <c:v>38322</c:v>
                </c:pt>
                <c:pt idx="192">
                  <c:v>38412</c:v>
                </c:pt>
                <c:pt idx="193">
                  <c:v>38504</c:v>
                </c:pt>
                <c:pt idx="194">
                  <c:v>38596</c:v>
                </c:pt>
                <c:pt idx="195">
                  <c:v>38687</c:v>
                </c:pt>
                <c:pt idx="196">
                  <c:v>38777</c:v>
                </c:pt>
                <c:pt idx="197">
                  <c:v>38869</c:v>
                </c:pt>
                <c:pt idx="198">
                  <c:v>38961</c:v>
                </c:pt>
                <c:pt idx="199">
                  <c:v>39052</c:v>
                </c:pt>
                <c:pt idx="200">
                  <c:v>39142</c:v>
                </c:pt>
                <c:pt idx="201">
                  <c:v>39234</c:v>
                </c:pt>
                <c:pt idx="202">
                  <c:v>39326</c:v>
                </c:pt>
                <c:pt idx="203">
                  <c:v>39417</c:v>
                </c:pt>
                <c:pt idx="204">
                  <c:v>39508</c:v>
                </c:pt>
                <c:pt idx="205">
                  <c:v>39600</c:v>
                </c:pt>
                <c:pt idx="206">
                  <c:v>39692</c:v>
                </c:pt>
                <c:pt idx="207">
                  <c:v>39783</c:v>
                </c:pt>
                <c:pt idx="208">
                  <c:v>39873</c:v>
                </c:pt>
                <c:pt idx="209">
                  <c:v>39965</c:v>
                </c:pt>
                <c:pt idx="210">
                  <c:v>40057</c:v>
                </c:pt>
                <c:pt idx="211">
                  <c:v>40148</c:v>
                </c:pt>
                <c:pt idx="212">
                  <c:v>40238</c:v>
                </c:pt>
                <c:pt idx="213">
                  <c:v>40330</c:v>
                </c:pt>
                <c:pt idx="214">
                  <c:v>40422</c:v>
                </c:pt>
                <c:pt idx="215">
                  <c:v>40513</c:v>
                </c:pt>
                <c:pt idx="216">
                  <c:v>40603</c:v>
                </c:pt>
                <c:pt idx="217">
                  <c:v>40695</c:v>
                </c:pt>
                <c:pt idx="218">
                  <c:v>40787</c:v>
                </c:pt>
                <c:pt idx="219">
                  <c:v>40878</c:v>
                </c:pt>
                <c:pt idx="220">
                  <c:v>40969</c:v>
                </c:pt>
                <c:pt idx="221">
                  <c:v>41061</c:v>
                </c:pt>
                <c:pt idx="222">
                  <c:v>41153</c:v>
                </c:pt>
                <c:pt idx="223">
                  <c:v>41244</c:v>
                </c:pt>
                <c:pt idx="224">
                  <c:v>41334</c:v>
                </c:pt>
                <c:pt idx="225">
                  <c:v>41426</c:v>
                </c:pt>
                <c:pt idx="226">
                  <c:v>41518</c:v>
                </c:pt>
                <c:pt idx="227">
                  <c:v>41609</c:v>
                </c:pt>
                <c:pt idx="228">
                  <c:v>41699</c:v>
                </c:pt>
                <c:pt idx="229">
                  <c:v>41791</c:v>
                </c:pt>
                <c:pt idx="230">
                  <c:v>41883</c:v>
                </c:pt>
                <c:pt idx="231">
                  <c:v>41974</c:v>
                </c:pt>
                <c:pt idx="232">
                  <c:v>42064</c:v>
                </c:pt>
                <c:pt idx="233">
                  <c:v>42156</c:v>
                </c:pt>
                <c:pt idx="234">
                  <c:v>42248</c:v>
                </c:pt>
                <c:pt idx="235">
                  <c:v>42339</c:v>
                </c:pt>
                <c:pt idx="236">
                  <c:v>42430</c:v>
                </c:pt>
                <c:pt idx="237">
                  <c:v>42522</c:v>
                </c:pt>
                <c:pt idx="238">
                  <c:v>42614</c:v>
                </c:pt>
                <c:pt idx="239">
                  <c:v>42705</c:v>
                </c:pt>
                <c:pt idx="240">
                  <c:v>42795</c:v>
                </c:pt>
                <c:pt idx="241">
                  <c:v>42887</c:v>
                </c:pt>
                <c:pt idx="242">
                  <c:v>42979</c:v>
                </c:pt>
                <c:pt idx="243">
                  <c:v>43070</c:v>
                </c:pt>
                <c:pt idx="244">
                  <c:v>43160</c:v>
                </c:pt>
                <c:pt idx="245">
                  <c:v>43252</c:v>
                </c:pt>
                <c:pt idx="246">
                  <c:v>43344</c:v>
                </c:pt>
                <c:pt idx="247">
                  <c:v>43435</c:v>
                </c:pt>
                <c:pt idx="248">
                  <c:v>43525</c:v>
                </c:pt>
                <c:pt idx="249">
                  <c:v>43617</c:v>
                </c:pt>
                <c:pt idx="250">
                  <c:v>43709</c:v>
                </c:pt>
                <c:pt idx="251">
                  <c:v>43800</c:v>
                </c:pt>
                <c:pt idx="252">
                  <c:v>43891</c:v>
                </c:pt>
                <c:pt idx="253">
                  <c:v>43983</c:v>
                </c:pt>
                <c:pt idx="254">
                  <c:v>44075</c:v>
                </c:pt>
                <c:pt idx="255">
                  <c:v>44166</c:v>
                </c:pt>
                <c:pt idx="256">
                  <c:v>44256</c:v>
                </c:pt>
                <c:pt idx="257">
                  <c:v>44348</c:v>
                </c:pt>
                <c:pt idx="258">
                  <c:v>44440</c:v>
                </c:pt>
                <c:pt idx="259">
                  <c:v>44531</c:v>
                </c:pt>
                <c:pt idx="260">
                  <c:v>44621</c:v>
                </c:pt>
                <c:pt idx="261">
                  <c:v>44713</c:v>
                </c:pt>
                <c:pt idx="262">
                  <c:v>44805</c:v>
                </c:pt>
                <c:pt idx="263">
                  <c:v>44896</c:v>
                </c:pt>
                <c:pt idx="264">
                  <c:v>44986</c:v>
                </c:pt>
                <c:pt idx="265">
                  <c:v>45078</c:v>
                </c:pt>
                <c:pt idx="266">
                  <c:v>45170</c:v>
                </c:pt>
                <c:pt idx="267">
                  <c:v>45261</c:v>
                </c:pt>
                <c:pt idx="268">
                  <c:v>45352</c:v>
                </c:pt>
                <c:pt idx="269">
                  <c:v>45444</c:v>
                </c:pt>
                <c:pt idx="270">
                  <c:v>45536</c:v>
                </c:pt>
                <c:pt idx="271">
                  <c:v>45627</c:v>
                </c:pt>
              </c:numCache>
            </c:numRef>
          </c:cat>
          <c:val>
            <c:numRef>
              <c:f>Quarterly!$AC$173:$AC$444</c:f>
              <c:numCache>
                <c:formatCode>0</c:formatCode>
                <c:ptCount val="272"/>
                <c:pt idx="0">
                  <c:v>19.25422272112462</c:v>
                </c:pt>
                <c:pt idx="1">
                  <c:v>19.091739828963231</c:v>
                </c:pt>
                <c:pt idx="2">
                  <c:v>18.929256936801842</c:v>
                </c:pt>
                <c:pt idx="3">
                  <c:v>18.983417900855638</c:v>
                </c:pt>
                <c:pt idx="4">
                  <c:v>19.037578864909435</c:v>
                </c:pt>
                <c:pt idx="5">
                  <c:v>18.644911875519409</c:v>
                </c:pt>
                <c:pt idx="6">
                  <c:v>18.252244886129386</c:v>
                </c:pt>
                <c:pt idx="7">
                  <c:v>18.279325368156282</c:v>
                </c:pt>
                <c:pt idx="8">
                  <c:v>18.306405850183179</c:v>
                </c:pt>
                <c:pt idx="9">
                  <c:v>18.130382717008338</c:v>
                </c:pt>
                <c:pt idx="10">
                  <c:v>17.954359583833497</c:v>
                </c:pt>
                <c:pt idx="11">
                  <c:v>18.387647296263868</c:v>
                </c:pt>
                <c:pt idx="12">
                  <c:v>18.820935008694239</c:v>
                </c:pt>
                <c:pt idx="13">
                  <c:v>18.996958141869076</c:v>
                </c:pt>
                <c:pt idx="14">
                  <c:v>19.172981275043913</c:v>
                </c:pt>
                <c:pt idx="15">
                  <c:v>19.281303203151506</c:v>
                </c:pt>
                <c:pt idx="16">
                  <c:v>19.389625131259098</c:v>
                </c:pt>
                <c:pt idx="17">
                  <c:v>19.34900440821875</c:v>
                </c:pt>
                <c:pt idx="18">
                  <c:v>19.308383685178402</c:v>
                </c:pt>
                <c:pt idx="19">
                  <c:v>19.525027541393587</c:v>
                </c:pt>
                <c:pt idx="20">
                  <c:v>19.741671397608773</c:v>
                </c:pt>
                <c:pt idx="21">
                  <c:v>19.863533566729817</c:v>
                </c:pt>
                <c:pt idx="22">
                  <c:v>19.985395735850858</c:v>
                </c:pt>
                <c:pt idx="23">
                  <c:v>20.134338386998799</c:v>
                </c:pt>
                <c:pt idx="24">
                  <c:v>20.283281038146736</c:v>
                </c:pt>
                <c:pt idx="25">
                  <c:v>20.242660315106388</c:v>
                </c:pt>
                <c:pt idx="26">
                  <c:v>20.20203959206604</c:v>
                </c:pt>
                <c:pt idx="27">
                  <c:v>20.20203959206604</c:v>
                </c:pt>
                <c:pt idx="28">
                  <c:v>20.20203959206604</c:v>
                </c:pt>
                <c:pt idx="29">
                  <c:v>20.445763930308125</c:v>
                </c:pt>
                <c:pt idx="30">
                  <c:v>20.689488268550207</c:v>
                </c:pt>
                <c:pt idx="31">
                  <c:v>20.824890678684699</c:v>
                </c:pt>
                <c:pt idx="32">
                  <c:v>20.960293088819189</c:v>
                </c:pt>
                <c:pt idx="33">
                  <c:v>21.041534534899885</c:v>
                </c:pt>
                <c:pt idx="34">
                  <c:v>21.122775980980581</c:v>
                </c:pt>
                <c:pt idx="35">
                  <c:v>21.136316221994029</c:v>
                </c:pt>
                <c:pt idx="36">
                  <c:v>21.149856463007477</c:v>
                </c:pt>
                <c:pt idx="37">
                  <c:v>21.298799114155418</c:v>
                </c:pt>
                <c:pt idx="38">
                  <c:v>21.447741765303359</c:v>
                </c:pt>
                <c:pt idx="39">
                  <c:v>21.461282006316807</c:v>
                </c:pt>
                <c:pt idx="40">
                  <c:v>21.474822247330255</c:v>
                </c:pt>
                <c:pt idx="41">
                  <c:v>21.217557668074726</c:v>
                </c:pt>
                <c:pt idx="42">
                  <c:v>20.960293088819192</c:v>
                </c:pt>
                <c:pt idx="43">
                  <c:v>21.095695498953685</c:v>
                </c:pt>
                <c:pt idx="44">
                  <c:v>21.231097909088177</c:v>
                </c:pt>
                <c:pt idx="45">
                  <c:v>21.33941983719577</c:v>
                </c:pt>
                <c:pt idx="46">
                  <c:v>21.447741765303363</c:v>
                </c:pt>
                <c:pt idx="47">
                  <c:v>21.488362488343711</c:v>
                </c:pt>
                <c:pt idx="48">
                  <c:v>21.528983211384059</c:v>
                </c:pt>
                <c:pt idx="49">
                  <c:v>21.583144175437855</c:v>
                </c:pt>
                <c:pt idx="50">
                  <c:v>21.637305139491652</c:v>
                </c:pt>
                <c:pt idx="51">
                  <c:v>21.908109959760633</c:v>
                </c:pt>
                <c:pt idx="52">
                  <c:v>22.178914780029611</c:v>
                </c:pt>
                <c:pt idx="53">
                  <c:v>22.828846348675171</c:v>
                </c:pt>
                <c:pt idx="54">
                  <c:v>23.478777917320727</c:v>
                </c:pt>
                <c:pt idx="55">
                  <c:v>23.857904665697301</c:v>
                </c:pt>
                <c:pt idx="56">
                  <c:v>24.237031414073876</c:v>
                </c:pt>
                <c:pt idx="57">
                  <c:v>24.494295993329406</c:v>
                </c:pt>
                <c:pt idx="58">
                  <c:v>24.751560572584939</c:v>
                </c:pt>
                <c:pt idx="59">
                  <c:v>25.062986115894265</c:v>
                </c:pt>
                <c:pt idx="60">
                  <c:v>25.374411659203595</c:v>
                </c:pt>
                <c:pt idx="61">
                  <c:v>25.428572623257388</c:v>
                </c:pt>
                <c:pt idx="62">
                  <c:v>25.482733587311184</c:v>
                </c:pt>
                <c:pt idx="63">
                  <c:v>26.132665155956737</c:v>
                </c:pt>
                <c:pt idx="64">
                  <c:v>26.782596724602293</c:v>
                </c:pt>
                <c:pt idx="65">
                  <c:v>26.836757688656089</c:v>
                </c:pt>
                <c:pt idx="66">
                  <c:v>26.890918652709885</c:v>
                </c:pt>
                <c:pt idx="67">
                  <c:v>27.202344196019215</c:v>
                </c:pt>
                <c:pt idx="68">
                  <c:v>27.513769739328545</c:v>
                </c:pt>
                <c:pt idx="69">
                  <c:v>28.06891962087996</c:v>
                </c:pt>
                <c:pt idx="70">
                  <c:v>28.624069502431375</c:v>
                </c:pt>
                <c:pt idx="71">
                  <c:v>28.596989020404479</c:v>
                </c:pt>
                <c:pt idx="72">
                  <c:v>28.569908538377582</c:v>
                </c:pt>
                <c:pt idx="73">
                  <c:v>28.109540343920315</c:v>
                </c:pt>
                <c:pt idx="74">
                  <c:v>27.649172149463048</c:v>
                </c:pt>
                <c:pt idx="75">
                  <c:v>27.540850221355456</c:v>
                </c:pt>
                <c:pt idx="76">
                  <c:v>27.432528293247863</c:v>
                </c:pt>
                <c:pt idx="77">
                  <c:v>27.229424678046126</c:v>
                </c:pt>
                <c:pt idx="78">
                  <c:v>27.026321062844389</c:v>
                </c:pt>
                <c:pt idx="79">
                  <c:v>27.351286847167167</c:v>
                </c:pt>
                <c:pt idx="80">
                  <c:v>27.676252631489941</c:v>
                </c:pt>
                <c:pt idx="81">
                  <c:v>27.175263713992326</c:v>
                </c:pt>
                <c:pt idx="82">
                  <c:v>26.674274796494707</c:v>
                </c:pt>
                <c:pt idx="83">
                  <c:v>26.877378411696444</c:v>
                </c:pt>
                <c:pt idx="84">
                  <c:v>27.163653987030759</c:v>
                </c:pt>
                <c:pt idx="85">
                  <c:v>26.938544729031957</c:v>
                </c:pt>
                <c:pt idx="86">
                  <c:v>27.754705441960919</c:v>
                </c:pt>
                <c:pt idx="87">
                  <c:v>27.726968943511928</c:v>
                </c:pt>
                <c:pt idx="88">
                  <c:v>28.658476895417376</c:v>
                </c:pt>
                <c:pt idx="89">
                  <c:v>27.910050136474926</c:v>
                </c:pt>
                <c:pt idx="90">
                  <c:v>26.779121212143298</c:v>
                </c:pt>
                <c:pt idx="91">
                  <c:v>28.319745594726125</c:v>
                </c:pt>
                <c:pt idx="92">
                  <c:v>28.377660472394751</c:v>
                </c:pt>
                <c:pt idx="93">
                  <c:v>27.671545800097888</c:v>
                </c:pt>
                <c:pt idx="94">
                  <c:v>27.863145298050334</c:v>
                </c:pt>
                <c:pt idx="95">
                  <c:v>29.062042301632914</c:v>
                </c:pt>
                <c:pt idx="96">
                  <c:v>29.322216136474367</c:v>
                </c:pt>
                <c:pt idx="97">
                  <c:v>28.668166511438823</c:v>
                </c:pt>
                <c:pt idx="98">
                  <c:v>29.136608024550611</c:v>
                </c:pt>
                <c:pt idx="99">
                  <c:v>29.593571605244211</c:v>
                </c:pt>
                <c:pt idx="100">
                  <c:v>29.702344558184656</c:v>
                </c:pt>
                <c:pt idx="101">
                  <c:v>28.591961986748029</c:v>
                </c:pt>
                <c:pt idx="102">
                  <c:v>27.644337783483106</c:v>
                </c:pt>
                <c:pt idx="103">
                  <c:v>26.919036558619858</c:v>
                </c:pt>
                <c:pt idx="104">
                  <c:v>26.698880828768672</c:v>
                </c:pt>
                <c:pt idx="105">
                  <c:v>26.443295062059011</c:v>
                </c:pt>
                <c:pt idx="106">
                  <c:v>26.230821591120232</c:v>
                </c:pt>
                <c:pt idx="107">
                  <c:v>25.984077234276985</c:v>
                </c:pt>
                <c:pt idx="108">
                  <c:v>25.803453033912586</c:v>
                </c:pt>
                <c:pt idx="109">
                  <c:v>25.995626459383914</c:v>
                </c:pt>
                <c:pt idx="110">
                  <c:v>25.235377041918845</c:v>
                </c:pt>
                <c:pt idx="111">
                  <c:v>24.451096607030642</c:v>
                </c:pt>
                <c:pt idx="112">
                  <c:v>24.76387435793454</c:v>
                </c:pt>
                <c:pt idx="113">
                  <c:v>24.137663477319315</c:v>
                </c:pt>
                <c:pt idx="114">
                  <c:v>23.589661291641473</c:v>
                </c:pt>
                <c:pt idx="115">
                  <c:v>24.120119149156086</c:v>
                </c:pt>
                <c:pt idx="116">
                  <c:v>25.576538943898075</c:v>
                </c:pt>
                <c:pt idx="117">
                  <c:v>25.752246194576557</c:v>
                </c:pt>
                <c:pt idx="118">
                  <c:v>25.454246333624216</c:v>
                </c:pt>
                <c:pt idx="119">
                  <c:v>23.479547193825375</c:v>
                </c:pt>
                <c:pt idx="120">
                  <c:v>23.521810886303147</c:v>
                </c:pt>
                <c:pt idx="121">
                  <c:v>23.286796492065744</c:v>
                </c:pt>
                <c:pt idx="122">
                  <c:v>23.401257765682882</c:v>
                </c:pt>
                <c:pt idx="123">
                  <c:v>23.027267563579564</c:v>
                </c:pt>
                <c:pt idx="124">
                  <c:v>23.352445563081819</c:v>
                </c:pt>
                <c:pt idx="125">
                  <c:v>23.652043448196007</c:v>
                </c:pt>
                <c:pt idx="126">
                  <c:v>23.775765958958306</c:v>
                </c:pt>
                <c:pt idx="127">
                  <c:v>23.544939272393769</c:v>
                </c:pt>
                <c:pt idx="128">
                  <c:v>23.544939262604473</c:v>
                </c:pt>
                <c:pt idx="129">
                  <c:v>23.567954821213643</c:v>
                </c:pt>
                <c:pt idx="130">
                  <c:v>22.922410176994699</c:v>
                </c:pt>
                <c:pt idx="131">
                  <c:v>22.798178134906049</c:v>
                </c:pt>
                <c:pt idx="132">
                  <c:v>22.913882673482124</c:v>
                </c:pt>
                <c:pt idx="133">
                  <c:v>22.817847573241519</c:v>
                </c:pt>
                <c:pt idx="134">
                  <c:v>22.825040018464776</c:v>
                </c:pt>
                <c:pt idx="135">
                  <c:v>22.707041065004177</c:v>
                </c:pt>
                <c:pt idx="136">
                  <c:v>22.733044800214135</c:v>
                </c:pt>
                <c:pt idx="137">
                  <c:v>22.858558508157031</c:v>
                </c:pt>
                <c:pt idx="138">
                  <c:v>22.798796798583336</c:v>
                </c:pt>
                <c:pt idx="139">
                  <c:v>22.818883855296225</c:v>
                </c:pt>
                <c:pt idx="140">
                  <c:v>22.780761380395525</c:v>
                </c:pt>
                <c:pt idx="141">
                  <c:v>22.782767101190284</c:v>
                </c:pt>
                <c:pt idx="142">
                  <c:v>22.78542509965796</c:v>
                </c:pt>
                <c:pt idx="143">
                  <c:v>22.766932547941778</c:v>
                </c:pt>
                <c:pt idx="144">
                  <c:v>22.779905721028527</c:v>
                </c:pt>
                <c:pt idx="145">
                  <c:v>22.788702152566252</c:v>
                </c:pt>
                <c:pt idx="146">
                  <c:v>22.541684675993672</c:v>
                </c:pt>
                <c:pt idx="147">
                  <c:v>22.567683558566472</c:v>
                </c:pt>
                <c:pt idx="148">
                  <c:v>22.777841070215015</c:v>
                </c:pt>
                <c:pt idx="149">
                  <c:v>22.928616064270471</c:v>
                </c:pt>
                <c:pt idx="150">
                  <c:v>22.721451150984283</c:v>
                </c:pt>
                <c:pt idx="151">
                  <c:v>22.424768906426831</c:v>
                </c:pt>
                <c:pt idx="152">
                  <c:v>22.368096095106626</c:v>
                </c:pt>
                <c:pt idx="153">
                  <c:v>22.416801220077499</c:v>
                </c:pt>
                <c:pt idx="154">
                  <c:v>22.512485697329922</c:v>
                </c:pt>
                <c:pt idx="155">
                  <c:v>22.507053577657505</c:v>
                </c:pt>
                <c:pt idx="156">
                  <c:v>22.674929427171637</c:v>
                </c:pt>
                <c:pt idx="157">
                  <c:v>22.837629468793125</c:v>
                </c:pt>
                <c:pt idx="158">
                  <c:v>22.80046143750975</c:v>
                </c:pt>
                <c:pt idx="159">
                  <c:v>22.781342453614059</c:v>
                </c:pt>
                <c:pt idx="160">
                  <c:v>23.158264117838815</c:v>
                </c:pt>
                <c:pt idx="161">
                  <c:v>23.345858943932139</c:v>
                </c:pt>
                <c:pt idx="162">
                  <c:v>23.387155245676425</c:v>
                </c:pt>
                <c:pt idx="163">
                  <c:v>23.347550858908356</c:v>
                </c:pt>
                <c:pt idx="164">
                  <c:v>23.437695540756572</c:v>
                </c:pt>
                <c:pt idx="165">
                  <c:v>23.580868013660353</c:v>
                </c:pt>
                <c:pt idx="166">
                  <c:v>23.569885616995276</c:v>
                </c:pt>
                <c:pt idx="167">
                  <c:v>23.954481690946238</c:v>
                </c:pt>
                <c:pt idx="168">
                  <c:v>24.108691026179603</c:v>
                </c:pt>
                <c:pt idx="169">
                  <c:v>24.197365858837163</c:v>
                </c:pt>
                <c:pt idx="170">
                  <c:v>24.394518187753551</c:v>
                </c:pt>
                <c:pt idx="171">
                  <c:v>24.155587955521685</c:v>
                </c:pt>
                <c:pt idx="172">
                  <c:v>24.206879839064747</c:v>
                </c:pt>
                <c:pt idx="173">
                  <c:v>24.112992030117233</c:v>
                </c:pt>
                <c:pt idx="174">
                  <c:v>24.000289839129685</c:v>
                </c:pt>
                <c:pt idx="175">
                  <c:v>23.823571068828858</c:v>
                </c:pt>
                <c:pt idx="176">
                  <c:v>24.207980651050867</c:v>
                </c:pt>
                <c:pt idx="177">
                  <c:v>24.183007190867574</c:v>
                </c:pt>
                <c:pt idx="178">
                  <c:v>24.24081004382202</c:v>
                </c:pt>
                <c:pt idx="179">
                  <c:v>24.17342762521708</c:v>
                </c:pt>
                <c:pt idx="180">
                  <c:v>24.189357759961446</c:v>
                </c:pt>
                <c:pt idx="181">
                  <c:v>23.916200661902916</c:v>
                </c:pt>
                <c:pt idx="182">
                  <c:v>24.240016344929145</c:v>
                </c:pt>
                <c:pt idx="183">
                  <c:v>24.313910969508392</c:v>
                </c:pt>
                <c:pt idx="184">
                  <c:v>24.185071987376777</c:v>
                </c:pt>
                <c:pt idx="185">
                  <c:v>24.560866668645673</c:v>
                </c:pt>
                <c:pt idx="186">
                  <c:v>24.609854807935619</c:v>
                </c:pt>
                <c:pt idx="187">
                  <c:v>24.605080662650238</c:v>
                </c:pt>
                <c:pt idx="188">
                  <c:v>24.556461145916021</c:v>
                </c:pt>
                <c:pt idx="189">
                  <c:v>25.028484585292635</c:v>
                </c:pt>
                <c:pt idx="190">
                  <c:v>24.821459437709127</c:v>
                </c:pt>
                <c:pt idx="191">
                  <c:v>24.448932839146998</c:v>
                </c:pt>
                <c:pt idx="192">
                  <c:v>24.62516211538269</c:v>
                </c:pt>
                <c:pt idx="193">
                  <c:v>24.871064469079126</c:v>
                </c:pt>
                <c:pt idx="194">
                  <c:v>24.960059555609735</c:v>
                </c:pt>
                <c:pt idx="195">
                  <c:v>24.915611543625186</c:v>
                </c:pt>
                <c:pt idx="196">
                  <c:v>24.930109440118624</c:v>
                </c:pt>
                <c:pt idx="197">
                  <c:v>25.120740004772934</c:v>
                </c:pt>
                <c:pt idx="198">
                  <c:v>25.420933464225158</c:v>
                </c:pt>
                <c:pt idx="199">
                  <c:v>25.630109439627983</c:v>
                </c:pt>
                <c:pt idx="200">
                  <c:v>25.685306930896505</c:v>
                </c:pt>
                <c:pt idx="201">
                  <c:v>25.697921564243678</c:v>
                </c:pt>
                <c:pt idx="202">
                  <c:v>25.919434155141417</c:v>
                </c:pt>
                <c:pt idx="203">
                  <c:v>25.855949840242317</c:v>
                </c:pt>
                <c:pt idx="204">
                  <c:v>25.952682001534946</c:v>
                </c:pt>
                <c:pt idx="205">
                  <c:v>26.068388311389015</c:v>
                </c:pt>
                <c:pt idx="206">
                  <c:v>25.954317546143844</c:v>
                </c:pt>
                <c:pt idx="207">
                  <c:v>26.304104492236231</c:v>
                </c:pt>
                <c:pt idx="208">
                  <c:v>26.527218590782972</c:v>
                </c:pt>
                <c:pt idx="209">
                  <c:v>26.584125798959441</c:v>
                </c:pt>
                <c:pt idx="210">
                  <c:v>26.289022838252695</c:v>
                </c:pt>
                <c:pt idx="211">
                  <c:v>26.415645010001825</c:v>
                </c:pt>
                <c:pt idx="212">
                  <c:v>26.140510471888497</c:v>
                </c:pt>
                <c:pt idx="213">
                  <c:v>26.360673338967704</c:v>
                </c:pt>
                <c:pt idx="214">
                  <c:v>26.307686774691405</c:v>
                </c:pt>
                <c:pt idx="215">
                  <c:v>25.867845207275781</c:v>
                </c:pt>
                <c:pt idx="216">
                  <c:v>25.835863879530756</c:v>
                </c:pt>
                <c:pt idx="217">
                  <c:v>25.738582533535308</c:v>
                </c:pt>
                <c:pt idx="218">
                  <c:v>25.997108437851516</c:v>
                </c:pt>
                <c:pt idx="219">
                  <c:v>26.171606228962123</c:v>
                </c:pt>
                <c:pt idx="220">
                  <c:v>26.352680399058951</c:v>
                </c:pt>
                <c:pt idx="221">
                  <c:v>26.262431514044497</c:v>
                </c:pt>
                <c:pt idx="222">
                  <c:v>26.645345867069505</c:v>
                </c:pt>
                <c:pt idx="223">
                  <c:v>26.565081264539522</c:v>
                </c:pt>
                <c:pt idx="224">
                  <c:v>26.921873945720936</c:v>
                </c:pt>
                <c:pt idx="225">
                  <c:v>26.959489788674151</c:v>
                </c:pt>
                <c:pt idx="226">
                  <c:v>27.050497059183886</c:v>
                </c:pt>
                <c:pt idx="227">
                  <c:v>27.048367002365211</c:v>
                </c:pt>
                <c:pt idx="228">
                  <c:v>27.183875830670676</c:v>
                </c:pt>
                <c:pt idx="229">
                  <c:v>27.197707106279395</c:v>
                </c:pt>
                <c:pt idx="230">
                  <c:v>27.679582971693165</c:v>
                </c:pt>
                <c:pt idx="231">
                  <c:v>27.746315793182468</c:v>
                </c:pt>
                <c:pt idx="232">
                  <c:v>27.90560668769519</c:v>
                </c:pt>
                <c:pt idx="233">
                  <c:v>27.860850005293567</c:v>
                </c:pt>
                <c:pt idx="234">
                  <c:v>28.165415280286645</c:v>
                </c:pt>
                <c:pt idx="235">
                  <c:v>28.296243734227925</c:v>
                </c:pt>
                <c:pt idx="236">
                  <c:v>28.443200005404215</c:v>
                </c:pt>
                <c:pt idx="237">
                  <c:v>28.396398329031801</c:v>
                </c:pt>
                <c:pt idx="238">
                  <c:v>28.586385452728972</c:v>
                </c:pt>
                <c:pt idx="239">
                  <c:v>28.418154853599894</c:v>
                </c:pt>
                <c:pt idx="240">
                  <c:v>28.470000000000006</c:v>
                </c:pt>
                <c:pt idx="241">
                  <c:v>28.590000000000007</c:v>
                </c:pt>
                <c:pt idx="242">
                  <c:v>28.739350652523182</c:v>
                </c:pt>
                <c:pt idx="243">
                  <c:v>28.896620278330026</c:v>
                </c:pt>
                <c:pt idx="244">
                  <c:v>29.099901088031661</c:v>
                </c:pt>
                <c:pt idx="245">
                  <c:v>29.044334975369463</c:v>
                </c:pt>
                <c:pt idx="246">
                  <c:v>29.296875000000004</c:v>
                </c:pt>
                <c:pt idx="247" formatCode="0.0">
                  <c:v>29.443902439024395</c:v>
                </c:pt>
                <c:pt idx="248" formatCode="0.0">
                  <c:v>29.58089668615985</c:v>
                </c:pt>
                <c:pt idx="249" formatCode="0.0">
                  <c:v>29.757751937984498</c:v>
                </c:pt>
                <c:pt idx="250" formatCode="0.0">
                  <c:v>29.778633301251205</c:v>
                </c:pt>
                <c:pt idx="251" formatCode="0.0">
                  <c:v>29.655172413793103</c:v>
                </c:pt>
                <c:pt idx="252" formatCode="0.0">
                  <c:v>29.781368821292773</c:v>
                </c:pt>
                <c:pt idx="253" formatCode="0.0">
                  <c:v>30.03820439350525</c:v>
                </c:pt>
                <c:pt idx="254" formatCode="0.0">
                  <c:v>30.436432637571155</c:v>
                </c:pt>
                <c:pt idx="255" formatCode="0.0">
                  <c:v>30.576015108593015</c:v>
                </c:pt>
                <c:pt idx="256" formatCode="0.0">
                  <c:v>30.543071161048687</c:v>
                </c:pt>
                <c:pt idx="257" formatCode="0.0">
                  <c:v>30.360443622920517</c:v>
                </c:pt>
                <c:pt idx="258" formatCode="0.0">
                  <c:v>30.054249547920435</c:v>
                </c:pt>
                <c:pt idx="259" formatCode="0.0">
                  <c:v>30.044563279857396</c:v>
                </c:pt>
                <c:pt idx="260" formatCode="0.0">
                  <c:v>30.087565674255689</c:v>
                </c:pt>
                <c:pt idx="261" formatCode="0.0">
                  <c:v>30.284237726098187</c:v>
                </c:pt>
                <c:pt idx="262" formatCode="0.0">
                  <c:v>30.430016863406408</c:v>
                </c:pt>
                <c:pt idx="263" formatCode="0.0">
                  <c:v>30.282626766417291</c:v>
                </c:pt>
                <c:pt idx="264" formatCode="0.0">
                  <c:v>30.533661740558291</c:v>
                </c:pt>
                <c:pt idx="265" formatCode="0.0">
                  <c:v>30.771730300568645</c:v>
                </c:pt>
                <c:pt idx="266" formatCode="0.0">
                  <c:v>30.837988826815643</c:v>
                </c:pt>
                <c:pt idx="267" formatCode="0.0">
                  <c:v>30.849880857823674</c:v>
                </c:pt>
                <c:pt idx="268" formatCode="0.0">
                  <c:v>30.757695343330703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79-4BD9-A93D-8F21A1361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54336"/>
        <c:axId val="110276992"/>
      </c:lineChart>
      <c:dateAx>
        <c:axId val="110254336"/>
        <c:scaling>
          <c:orientation val="minMax"/>
          <c:min val="40238"/>
        </c:scaling>
        <c:delete val="0"/>
        <c:axPos val="b"/>
        <c:numFmt formatCode="yyyy" sourceLinked="0"/>
        <c:majorTickMark val="cross"/>
        <c:minorTickMark val="in"/>
        <c:tickLblPos val="low"/>
        <c:spPr>
          <a:ln>
            <a:solidFill>
              <a:schemeClr val="tx1"/>
            </a:solidFill>
          </a:ln>
        </c:spPr>
        <c:crossAx val="110276992"/>
        <c:crosses val="autoZero"/>
        <c:auto val="0"/>
        <c:lblOffset val="100"/>
        <c:baseTimeUnit val="months"/>
        <c:majorUnit val="5"/>
        <c:majorTimeUnit val="years"/>
        <c:minorUnit val="1"/>
        <c:minorTimeUnit val="years"/>
      </c:dateAx>
      <c:valAx>
        <c:axId val="110276992"/>
        <c:scaling>
          <c:orientation val="minMax"/>
          <c:min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NZ" b="0" dirty="0"/>
                  <a:t>2017$/hour</a:t>
                </a:r>
              </a:p>
            </c:rich>
          </c:tx>
          <c:overlay val="0"/>
        </c:title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1025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00-1075-4DCF-B2A6-5BE07333885D}"/>
              </c:ext>
            </c:extLst>
          </c:dPt>
          <c:cat>
            <c:numRef>
              <c:f>Quarterly!$A$129:$A$444</c:f>
              <c:numCache>
                <c:formatCode>mmm\-yy</c:formatCode>
                <c:ptCount val="316"/>
                <c:pt idx="0">
                  <c:v>16862</c:v>
                </c:pt>
                <c:pt idx="1">
                  <c:v>16954</c:v>
                </c:pt>
                <c:pt idx="2">
                  <c:v>17046</c:v>
                </c:pt>
                <c:pt idx="3">
                  <c:v>17137</c:v>
                </c:pt>
                <c:pt idx="4">
                  <c:v>17227</c:v>
                </c:pt>
                <c:pt idx="5">
                  <c:v>17319</c:v>
                </c:pt>
                <c:pt idx="6">
                  <c:v>17411</c:v>
                </c:pt>
                <c:pt idx="7">
                  <c:v>17502</c:v>
                </c:pt>
                <c:pt idx="8">
                  <c:v>17593</c:v>
                </c:pt>
                <c:pt idx="9">
                  <c:v>17685</c:v>
                </c:pt>
                <c:pt idx="10">
                  <c:v>17777</c:v>
                </c:pt>
                <c:pt idx="11">
                  <c:v>17868</c:v>
                </c:pt>
                <c:pt idx="12">
                  <c:v>17958</c:v>
                </c:pt>
                <c:pt idx="13">
                  <c:v>18050</c:v>
                </c:pt>
                <c:pt idx="14">
                  <c:v>18142</c:v>
                </c:pt>
                <c:pt idx="15">
                  <c:v>18233</c:v>
                </c:pt>
                <c:pt idx="16">
                  <c:v>18323</c:v>
                </c:pt>
                <c:pt idx="17">
                  <c:v>18415</c:v>
                </c:pt>
                <c:pt idx="18">
                  <c:v>18507</c:v>
                </c:pt>
                <c:pt idx="19">
                  <c:v>18598</c:v>
                </c:pt>
                <c:pt idx="20">
                  <c:v>18688</c:v>
                </c:pt>
                <c:pt idx="21">
                  <c:v>18780</c:v>
                </c:pt>
                <c:pt idx="22">
                  <c:v>18872</c:v>
                </c:pt>
                <c:pt idx="23">
                  <c:v>18963</c:v>
                </c:pt>
                <c:pt idx="24">
                  <c:v>19054</c:v>
                </c:pt>
                <c:pt idx="25">
                  <c:v>19146</c:v>
                </c:pt>
                <c:pt idx="26">
                  <c:v>19238</c:v>
                </c:pt>
                <c:pt idx="27">
                  <c:v>19329</c:v>
                </c:pt>
                <c:pt idx="28">
                  <c:v>19419</c:v>
                </c:pt>
                <c:pt idx="29">
                  <c:v>19511</c:v>
                </c:pt>
                <c:pt idx="30">
                  <c:v>19603</c:v>
                </c:pt>
                <c:pt idx="31">
                  <c:v>19694</c:v>
                </c:pt>
                <c:pt idx="32">
                  <c:v>19784</c:v>
                </c:pt>
                <c:pt idx="33">
                  <c:v>19876</c:v>
                </c:pt>
                <c:pt idx="34">
                  <c:v>19968</c:v>
                </c:pt>
                <c:pt idx="35">
                  <c:v>20059</c:v>
                </c:pt>
                <c:pt idx="36">
                  <c:v>20149</c:v>
                </c:pt>
                <c:pt idx="37">
                  <c:v>20241</c:v>
                </c:pt>
                <c:pt idx="38">
                  <c:v>20333</c:v>
                </c:pt>
                <c:pt idx="39">
                  <c:v>20424</c:v>
                </c:pt>
                <c:pt idx="40">
                  <c:v>20515</c:v>
                </c:pt>
                <c:pt idx="41">
                  <c:v>20607</c:v>
                </c:pt>
                <c:pt idx="42">
                  <c:v>20699</c:v>
                </c:pt>
                <c:pt idx="43">
                  <c:v>20790</c:v>
                </c:pt>
                <c:pt idx="44">
                  <c:v>20880</c:v>
                </c:pt>
                <c:pt idx="45">
                  <c:v>20972</c:v>
                </c:pt>
                <c:pt idx="46">
                  <c:v>21064</c:v>
                </c:pt>
                <c:pt idx="47">
                  <c:v>21155</c:v>
                </c:pt>
                <c:pt idx="48">
                  <c:v>21245</c:v>
                </c:pt>
                <c:pt idx="49">
                  <c:v>21337</c:v>
                </c:pt>
                <c:pt idx="50">
                  <c:v>21429</c:v>
                </c:pt>
                <c:pt idx="51">
                  <c:v>21520</c:v>
                </c:pt>
                <c:pt idx="52">
                  <c:v>21610</c:v>
                </c:pt>
                <c:pt idx="53">
                  <c:v>21702</c:v>
                </c:pt>
                <c:pt idx="54">
                  <c:v>21794</c:v>
                </c:pt>
                <c:pt idx="55">
                  <c:v>21885</c:v>
                </c:pt>
                <c:pt idx="56">
                  <c:v>21976</c:v>
                </c:pt>
                <c:pt idx="57">
                  <c:v>22068</c:v>
                </c:pt>
                <c:pt idx="58">
                  <c:v>22160</c:v>
                </c:pt>
                <c:pt idx="59">
                  <c:v>22251</c:v>
                </c:pt>
                <c:pt idx="60">
                  <c:v>22341</c:v>
                </c:pt>
                <c:pt idx="61">
                  <c:v>22433</c:v>
                </c:pt>
                <c:pt idx="62">
                  <c:v>22525</c:v>
                </c:pt>
                <c:pt idx="63">
                  <c:v>22616</c:v>
                </c:pt>
                <c:pt idx="64">
                  <c:v>22706</c:v>
                </c:pt>
                <c:pt idx="65">
                  <c:v>22798</c:v>
                </c:pt>
                <c:pt idx="66">
                  <c:v>22890</c:v>
                </c:pt>
                <c:pt idx="67">
                  <c:v>22981</c:v>
                </c:pt>
                <c:pt idx="68">
                  <c:v>23071</c:v>
                </c:pt>
                <c:pt idx="69">
                  <c:v>23163</c:v>
                </c:pt>
                <c:pt idx="70">
                  <c:v>23255</c:v>
                </c:pt>
                <c:pt idx="71">
                  <c:v>23346</c:v>
                </c:pt>
                <c:pt idx="72">
                  <c:v>23437</c:v>
                </c:pt>
                <c:pt idx="73">
                  <c:v>23529</c:v>
                </c:pt>
                <c:pt idx="74">
                  <c:v>23621</c:v>
                </c:pt>
                <c:pt idx="75">
                  <c:v>23712</c:v>
                </c:pt>
                <c:pt idx="76">
                  <c:v>23802</c:v>
                </c:pt>
                <c:pt idx="77">
                  <c:v>23894</c:v>
                </c:pt>
                <c:pt idx="78">
                  <c:v>23986</c:v>
                </c:pt>
                <c:pt idx="79">
                  <c:v>24077</c:v>
                </c:pt>
                <c:pt idx="80">
                  <c:v>24167</c:v>
                </c:pt>
                <c:pt idx="81">
                  <c:v>24259</c:v>
                </c:pt>
                <c:pt idx="82">
                  <c:v>24351</c:v>
                </c:pt>
                <c:pt idx="83">
                  <c:v>24442</c:v>
                </c:pt>
                <c:pt idx="84">
                  <c:v>24532</c:v>
                </c:pt>
                <c:pt idx="85">
                  <c:v>24624</c:v>
                </c:pt>
                <c:pt idx="86">
                  <c:v>24716</c:v>
                </c:pt>
                <c:pt idx="87">
                  <c:v>24807</c:v>
                </c:pt>
                <c:pt idx="88">
                  <c:v>24898</c:v>
                </c:pt>
                <c:pt idx="89">
                  <c:v>24990</c:v>
                </c:pt>
                <c:pt idx="90">
                  <c:v>25082</c:v>
                </c:pt>
                <c:pt idx="91">
                  <c:v>25173</c:v>
                </c:pt>
                <c:pt idx="92">
                  <c:v>25263</c:v>
                </c:pt>
                <c:pt idx="93">
                  <c:v>25355</c:v>
                </c:pt>
                <c:pt idx="94">
                  <c:v>25447</c:v>
                </c:pt>
                <c:pt idx="95">
                  <c:v>25538</c:v>
                </c:pt>
                <c:pt idx="96">
                  <c:v>25628</c:v>
                </c:pt>
                <c:pt idx="97">
                  <c:v>25720</c:v>
                </c:pt>
                <c:pt idx="98">
                  <c:v>25812</c:v>
                </c:pt>
                <c:pt idx="99">
                  <c:v>25903</c:v>
                </c:pt>
                <c:pt idx="100">
                  <c:v>25993</c:v>
                </c:pt>
                <c:pt idx="101">
                  <c:v>26085</c:v>
                </c:pt>
                <c:pt idx="102">
                  <c:v>26177</c:v>
                </c:pt>
                <c:pt idx="103">
                  <c:v>26268</c:v>
                </c:pt>
                <c:pt idx="104">
                  <c:v>26359</c:v>
                </c:pt>
                <c:pt idx="105">
                  <c:v>26451</c:v>
                </c:pt>
                <c:pt idx="106">
                  <c:v>26543</c:v>
                </c:pt>
                <c:pt idx="107">
                  <c:v>26634</c:v>
                </c:pt>
                <c:pt idx="108">
                  <c:v>26724</c:v>
                </c:pt>
                <c:pt idx="109">
                  <c:v>26816</c:v>
                </c:pt>
                <c:pt idx="110">
                  <c:v>26908</c:v>
                </c:pt>
                <c:pt idx="111">
                  <c:v>26999</c:v>
                </c:pt>
                <c:pt idx="112">
                  <c:v>27089</c:v>
                </c:pt>
                <c:pt idx="113">
                  <c:v>27181</c:v>
                </c:pt>
                <c:pt idx="114">
                  <c:v>27273</c:v>
                </c:pt>
                <c:pt idx="115">
                  <c:v>27364</c:v>
                </c:pt>
                <c:pt idx="116">
                  <c:v>27454</c:v>
                </c:pt>
                <c:pt idx="117">
                  <c:v>27546</c:v>
                </c:pt>
                <c:pt idx="118">
                  <c:v>27638</c:v>
                </c:pt>
                <c:pt idx="119">
                  <c:v>27729</c:v>
                </c:pt>
                <c:pt idx="120">
                  <c:v>27820</c:v>
                </c:pt>
                <c:pt idx="121">
                  <c:v>27912</c:v>
                </c:pt>
                <c:pt idx="122">
                  <c:v>28004</c:v>
                </c:pt>
                <c:pt idx="123">
                  <c:v>28095</c:v>
                </c:pt>
                <c:pt idx="124">
                  <c:v>28185</c:v>
                </c:pt>
                <c:pt idx="125">
                  <c:v>28277</c:v>
                </c:pt>
                <c:pt idx="126">
                  <c:v>28369</c:v>
                </c:pt>
                <c:pt idx="127">
                  <c:v>28460</c:v>
                </c:pt>
                <c:pt idx="128">
                  <c:v>28550</c:v>
                </c:pt>
                <c:pt idx="129">
                  <c:v>28642</c:v>
                </c:pt>
                <c:pt idx="130">
                  <c:v>28734</c:v>
                </c:pt>
                <c:pt idx="131">
                  <c:v>28825</c:v>
                </c:pt>
                <c:pt idx="132">
                  <c:v>28915</c:v>
                </c:pt>
                <c:pt idx="133">
                  <c:v>29007</c:v>
                </c:pt>
                <c:pt idx="134">
                  <c:v>29099</c:v>
                </c:pt>
                <c:pt idx="135">
                  <c:v>29190</c:v>
                </c:pt>
                <c:pt idx="136">
                  <c:v>29281</c:v>
                </c:pt>
                <c:pt idx="137">
                  <c:v>29373</c:v>
                </c:pt>
                <c:pt idx="138">
                  <c:v>29465</c:v>
                </c:pt>
                <c:pt idx="139">
                  <c:v>29556</c:v>
                </c:pt>
                <c:pt idx="140">
                  <c:v>29646</c:v>
                </c:pt>
                <c:pt idx="141">
                  <c:v>29738</c:v>
                </c:pt>
                <c:pt idx="142">
                  <c:v>29830</c:v>
                </c:pt>
                <c:pt idx="143">
                  <c:v>29921</c:v>
                </c:pt>
                <c:pt idx="144">
                  <c:v>30011</c:v>
                </c:pt>
                <c:pt idx="145">
                  <c:v>30103</c:v>
                </c:pt>
                <c:pt idx="146">
                  <c:v>30195</c:v>
                </c:pt>
                <c:pt idx="147">
                  <c:v>30286</c:v>
                </c:pt>
                <c:pt idx="148">
                  <c:v>30376</c:v>
                </c:pt>
                <c:pt idx="149">
                  <c:v>30468</c:v>
                </c:pt>
                <c:pt idx="150">
                  <c:v>30560</c:v>
                </c:pt>
                <c:pt idx="151">
                  <c:v>30651</c:v>
                </c:pt>
                <c:pt idx="152">
                  <c:v>30742</c:v>
                </c:pt>
                <c:pt idx="153">
                  <c:v>30834</c:v>
                </c:pt>
                <c:pt idx="154">
                  <c:v>30926</c:v>
                </c:pt>
                <c:pt idx="155">
                  <c:v>31017</c:v>
                </c:pt>
                <c:pt idx="156">
                  <c:v>31107</c:v>
                </c:pt>
                <c:pt idx="157">
                  <c:v>31199</c:v>
                </c:pt>
                <c:pt idx="158">
                  <c:v>31291</c:v>
                </c:pt>
                <c:pt idx="159">
                  <c:v>31382</c:v>
                </c:pt>
                <c:pt idx="160">
                  <c:v>31472</c:v>
                </c:pt>
                <c:pt idx="161">
                  <c:v>31564</c:v>
                </c:pt>
                <c:pt idx="162">
                  <c:v>31656</c:v>
                </c:pt>
                <c:pt idx="163">
                  <c:v>31747</c:v>
                </c:pt>
                <c:pt idx="164">
                  <c:v>31837</c:v>
                </c:pt>
                <c:pt idx="165">
                  <c:v>31929</c:v>
                </c:pt>
                <c:pt idx="166">
                  <c:v>32021</c:v>
                </c:pt>
                <c:pt idx="167">
                  <c:v>32112</c:v>
                </c:pt>
                <c:pt idx="168">
                  <c:v>32203</c:v>
                </c:pt>
                <c:pt idx="169">
                  <c:v>32295</c:v>
                </c:pt>
                <c:pt idx="170">
                  <c:v>32387</c:v>
                </c:pt>
                <c:pt idx="171">
                  <c:v>32478</c:v>
                </c:pt>
                <c:pt idx="172">
                  <c:v>32568</c:v>
                </c:pt>
                <c:pt idx="173">
                  <c:v>32660</c:v>
                </c:pt>
                <c:pt idx="174">
                  <c:v>32752</c:v>
                </c:pt>
                <c:pt idx="175">
                  <c:v>32843</c:v>
                </c:pt>
                <c:pt idx="176">
                  <c:v>32933</c:v>
                </c:pt>
                <c:pt idx="177">
                  <c:v>33025</c:v>
                </c:pt>
                <c:pt idx="178">
                  <c:v>33117</c:v>
                </c:pt>
                <c:pt idx="179">
                  <c:v>33208</c:v>
                </c:pt>
                <c:pt idx="180">
                  <c:v>33298</c:v>
                </c:pt>
                <c:pt idx="181">
                  <c:v>33390</c:v>
                </c:pt>
                <c:pt idx="182">
                  <c:v>33482</c:v>
                </c:pt>
                <c:pt idx="183">
                  <c:v>33573</c:v>
                </c:pt>
                <c:pt idx="184">
                  <c:v>33664</c:v>
                </c:pt>
                <c:pt idx="185">
                  <c:v>33756</c:v>
                </c:pt>
                <c:pt idx="186">
                  <c:v>33848</c:v>
                </c:pt>
                <c:pt idx="187">
                  <c:v>33939</c:v>
                </c:pt>
                <c:pt idx="188">
                  <c:v>34029</c:v>
                </c:pt>
                <c:pt idx="189">
                  <c:v>34121</c:v>
                </c:pt>
                <c:pt idx="190">
                  <c:v>34213</c:v>
                </c:pt>
                <c:pt idx="191">
                  <c:v>34304</c:v>
                </c:pt>
                <c:pt idx="192">
                  <c:v>34394</c:v>
                </c:pt>
                <c:pt idx="193">
                  <c:v>34486</c:v>
                </c:pt>
                <c:pt idx="194">
                  <c:v>34578</c:v>
                </c:pt>
                <c:pt idx="195">
                  <c:v>34669</c:v>
                </c:pt>
                <c:pt idx="196">
                  <c:v>34759</c:v>
                </c:pt>
                <c:pt idx="197">
                  <c:v>34851</c:v>
                </c:pt>
                <c:pt idx="198">
                  <c:v>34943</c:v>
                </c:pt>
                <c:pt idx="199">
                  <c:v>35034</c:v>
                </c:pt>
                <c:pt idx="200">
                  <c:v>35125</c:v>
                </c:pt>
                <c:pt idx="201">
                  <c:v>35217</c:v>
                </c:pt>
                <c:pt idx="202">
                  <c:v>35309</c:v>
                </c:pt>
                <c:pt idx="203">
                  <c:v>35400</c:v>
                </c:pt>
                <c:pt idx="204">
                  <c:v>35490</c:v>
                </c:pt>
                <c:pt idx="205">
                  <c:v>35582</c:v>
                </c:pt>
                <c:pt idx="206">
                  <c:v>35674</c:v>
                </c:pt>
                <c:pt idx="207">
                  <c:v>35765</c:v>
                </c:pt>
                <c:pt idx="208">
                  <c:v>35855</c:v>
                </c:pt>
                <c:pt idx="209">
                  <c:v>35947</c:v>
                </c:pt>
                <c:pt idx="210">
                  <c:v>36039</c:v>
                </c:pt>
                <c:pt idx="211">
                  <c:v>36130</c:v>
                </c:pt>
                <c:pt idx="212">
                  <c:v>36220</c:v>
                </c:pt>
                <c:pt idx="213">
                  <c:v>36312</c:v>
                </c:pt>
                <c:pt idx="214">
                  <c:v>36404</c:v>
                </c:pt>
                <c:pt idx="215">
                  <c:v>36495</c:v>
                </c:pt>
                <c:pt idx="216">
                  <c:v>36586</c:v>
                </c:pt>
                <c:pt idx="217">
                  <c:v>36678</c:v>
                </c:pt>
                <c:pt idx="218">
                  <c:v>36770</c:v>
                </c:pt>
                <c:pt idx="219">
                  <c:v>36861</c:v>
                </c:pt>
                <c:pt idx="220">
                  <c:v>36951</c:v>
                </c:pt>
                <c:pt idx="221">
                  <c:v>37043</c:v>
                </c:pt>
                <c:pt idx="222">
                  <c:v>37135</c:v>
                </c:pt>
                <c:pt idx="223">
                  <c:v>37226</c:v>
                </c:pt>
                <c:pt idx="224">
                  <c:v>37316</c:v>
                </c:pt>
                <c:pt idx="225">
                  <c:v>37408</c:v>
                </c:pt>
                <c:pt idx="226">
                  <c:v>37500</c:v>
                </c:pt>
                <c:pt idx="227">
                  <c:v>37591</c:v>
                </c:pt>
                <c:pt idx="228">
                  <c:v>37681</c:v>
                </c:pt>
                <c:pt idx="229">
                  <c:v>37773</c:v>
                </c:pt>
                <c:pt idx="230">
                  <c:v>37865</c:v>
                </c:pt>
                <c:pt idx="231">
                  <c:v>37956</c:v>
                </c:pt>
                <c:pt idx="232">
                  <c:v>38047</c:v>
                </c:pt>
                <c:pt idx="233">
                  <c:v>38139</c:v>
                </c:pt>
                <c:pt idx="234">
                  <c:v>38231</c:v>
                </c:pt>
                <c:pt idx="235">
                  <c:v>38322</c:v>
                </c:pt>
                <c:pt idx="236">
                  <c:v>38412</c:v>
                </c:pt>
                <c:pt idx="237">
                  <c:v>38504</c:v>
                </c:pt>
                <c:pt idx="238">
                  <c:v>38596</c:v>
                </c:pt>
                <c:pt idx="239">
                  <c:v>38687</c:v>
                </c:pt>
                <c:pt idx="240">
                  <c:v>38777</c:v>
                </c:pt>
                <c:pt idx="241">
                  <c:v>38869</c:v>
                </c:pt>
                <c:pt idx="242">
                  <c:v>38961</c:v>
                </c:pt>
                <c:pt idx="243">
                  <c:v>39052</c:v>
                </c:pt>
                <c:pt idx="244">
                  <c:v>39142</c:v>
                </c:pt>
                <c:pt idx="245">
                  <c:v>39234</c:v>
                </c:pt>
                <c:pt idx="246">
                  <c:v>39326</c:v>
                </c:pt>
                <c:pt idx="247">
                  <c:v>39417</c:v>
                </c:pt>
                <c:pt idx="248">
                  <c:v>39508</c:v>
                </c:pt>
                <c:pt idx="249">
                  <c:v>39600</c:v>
                </c:pt>
                <c:pt idx="250">
                  <c:v>39692</c:v>
                </c:pt>
                <c:pt idx="251">
                  <c:v>39783</c:v>
                </c:pt>
                <c:pt idx="252">
                  <c:v>39873</c:v>
                </c:pt>
                <c:pt idx="253">
                  <c:v>39965</c:v>
                </c:pt>
                <c:pt idx="254">
                  <c:v>40057</c:v>
                </c:pt>
                <c:pt idx="255">
                  <c:v>40148</c:v>
                </c:pt>
                <c:pt idx="256">
                  <c:v>40238</c:v>
                </c:pt>
                <c:pt idx="257">
                  <c:v>40330</c:v>
                </c:pt>
                <c:pt idx="258">
                  <c:v>40422</c:v>
                </c:pt>
                <c:pt idx="259">
                  <c:v>40513</c:v>
                </c:pt>
                <c:pt idx="260">
                  <c:v>40603</c:v>
                </c:pt>
                <c:pt idx="261">
                  <c:v>40695</c:v>
                </c:pt>
                <c:pt idx="262">
                  <c:v>40787</c:v>
                </c:pt>
                <c:pt idx="263">
                  <c:v>40878</c:v>
                </c:pt>
                <c:pt idx="264">
                  <c:v>40969</c:v>
                </c:pt>
                <c:pt idx="265">
                  <c:v>41061</c:v>
                </c:pt>
                <c:pt idx="266">
                  <c:v>41153</c:v>
                </c:pt>
                <c:pt idx="267">
                  <c:v>41244</c:v>
                </c:pt>
                <c:pt idx="268">
                  <c:v>41334</c:v>
                </c:pt>
                <c:pt idx="269">
                  <c:v>41426</c:v>
                </c:pt>
                <c:pt idx="270">
                  <c:v>41518</c:v>
                </c:pt>
                <c:pt idx="271">
                  <c:v>41609</c:v>
                </c:pt>
                <c:pt idx="272">
                  <c:v>41699</c:v>
                </c:pt>
                <c:pt idx="273">
                  <c:v>41791</c:v>
                </c:pt>
                <c:pt idx="274">
                  <c:v>41883</c:v>
                </c:pt>
                <c:pt idx="275">
                  <c:v>41974</c:v>
                </c:pt>
                <c:pt idx="276">
                  <c:v>42064</c:v>
                </c:pt>
                <c:pt idx="277">
                  <c:v>42156</c:v>
                </c:pt>
                <c:pt idx="278">
                  <c:v>42248</c:v>
                </c:pt>
                <c:pt idx="279">
                  <c:v>42339</c:v>
                </c:pt>
                <c:pt idx="280">
                  <c:v>42430</c:v>
                </c:pt>
                <c:pt idx="281">
                  <c:v>42522</c:v>
                </c:pt>
                <c:pt idx="282">
                  <c:v>42614</c:v>
                </c:pt>
                <c:pt idx="283">
                  <c:v>42705</c:v>
                </c:pt>
                <c:pt idx="284">
                  <c:v>42795</c:v>
                </c:pt>
                <c:pt idx="285">
                  <c:v>42887</c:v>
                </c:pt>
                <c:pt idx="286">
                  <c:v>42979</c:v>
                </c:pt>
                <c:pt idx="287">
                  <c:v>43070</c:v>
                </c:pt>
                <c:pt idx="288">
                  <c:v>43160</c:v>
                </c:pt>
                <c:pt idx="289">
                  <c:v>43252</c:v>
                </c:pt>
                <c:pt idx="290">
                  <c:v>43344</c:v>
                </c:pt>
                <c:pt idx="291">
                  <c:v>43435</c:v>
                </c:pt>
                <c:pt idx="292">
                  <c:v>43525</c:v>
                </c:pt>
                <c:pt idx="293">
                  <c:v>43617</c:v>
                </c:pt>
                <c:pt idx="294">
                  <c:v>43709</c:v>
                </c:pt>
                <c:pt idx="295">
                  <c:v>43800</c:v>
                </c:pt>
                <c:pt idx="296">
                  <c:v>43891</c:v>
                </c:pt>
                <c:pt idx="297">
                  <c:v>43983</c:v>
                </c:pt>
                <c:pt idx="298">
                  <c:v>44075</c:v>
                </c:pt>
                <c:pt idx="299">
                  <c:v>44166</c:v>
                </c:pt>
                <c:pt idx="300">
                  <c:v>44256</c:v>
                </c:pt>
                <c:pt idx="301">
                  <c:v>44348</c:v>
                </c:pt>
                <c:pt idx="302">
                  <c:v>44440</c:v>
                </c:pt>
                <c:pt idx="303">
                  <c:v>44531</c:v>
                </c:pt>
                <c:pt idx="304">
                  <c:v>44621</c:v>
                </c:pt>
                <c:pt idx="305">
                  <c:v>44713</c:v>
                </c:pt>
                <c:pt idx="306">
                  <c:v>44805</c:v>
                </c:pt>
                <c:pt idx="307">
                  <c:v>44896</c:v>
                </c:pt>
                <c:pt idx="308">
                  <c:v>44986</c:v>
                </c:pt>
                <c:pt idx="309">
                  <c:v>45078</c:v>
                </c:pt>
                <c:pt idx="310">
                  <c:v>45170</c:v>
                </c:pt>
                <c:pt idx="311">
                  <c:v>45261</c:v>
                </c:pt>
                <c:pt idx="312">
                  <c:v>45352</c:v>
                </c:pt>
                <c:pt idx="313">
                  <c:v>45444</c:v>
                </c:pt>
                <c:pt idx="314">
                  <c:v>45536</c:v>
                </c:pt>
                <c:pt idx="315">
                  <c:v>45627</c:v>
                </c:pt>
              </c:numCache>
            </c:numRef>
          </c:cat>
          <c:val>
            <c:numRef>
              <c:f>Quarterly!$BA$129:$BA$444</c:f>
              <c:numCache>
                <c:formatCode>0.0</c:formatCode>
                <c:ptCount val="316"/>
                <c:pt idx="1">
                  <c:v>1.2327853581598196</c:v>
                </c:pt>
                <c:pt idx="2">
                  <c:v>1.2405882156624455</c:v>
                </c:pt>
                <c:pt idx="3">
                  <c:v>1.2483910731650711</c:v>
                </c:pt>
                <c:pt idx="4">
                  <c:v>1.2561939306676966</c:v>
                </c:pt>
                <c:pt idx="5">
                  <c:v>1.263996788170322</c:v>
                </c:pt>
                <c:pt idx="6">
                  <c:v>1.2717996456729472</c:v>
                </c:pt>
                <c:pt idx="7">
                  <c:v>1.2796025031755722</c:v>
                </c:pt>
                <c:pt idx="8">
                  <c:v>1.2874053606781972</c:v>
                </c:pt>
                <c:pt idx="9">
                  <c:v>1.295208218180822</c:v>
                </c:pt>
                <c:pt idx="10">
                  <c:v>1.3030110756834465</c:v>
                </c:pt>
                <c:pt idx="11">
                  <c:v>1.3108139331860711</c:v>
                </c:pt>
                <c:pt idx="12">
                  <c:v>1.3186167906886954</c:v>
                </c:pt>
                <c:pt idx="13">
                  <c:v>1.3264196481913197</c:v>
                </c:pt>
                <c:pt idx="14">
                  <c:v>1.3342225056939438</c:v>
                </c:pt>
                <c:pt idx="15">
                  <c:v>1.342025363196568</c:v>
                </c:pt>
                <c:pt idx="16">
                  <c:v>1.3498282206991918</c:v>
                </c:pt>
                <c:pt idx="17">
                  <c:v>1.3576310782018155</c:v>
                </c:pt>
                <c:pt idx="18">
                  <c:v>1.3654339357044392</c:v>
                </c:pt>
                <c:pt idx="19">
                  <c:v>1.3732367932070626</c:v>
                </c:pt>
                <c:pt idx="20">
                  <c:v>1.3810396507096858</c:v>
                </c:pt>
                <c:pt idx="21">
                  <c:v>1.388842508212309</c:v>
                </c:pt>
                <c:pt idx="22">
                  <c:v>1.3494824864493977</c:v>
                </c:pt>
                <c:pt idx="23">
                  <c:v>1.3101224646864862</c:v>
                </c:pt>
                <c:pt idx="24">
                  <c:v>1.2707624429235747</c:v>
                </c:pt>
                <c:pt idx="25">
                  <c:v>1.2314024211606629</c:v>
                </c:pt>
                <c:pt idx="26">
                  <c:v>1.1920423993977509</c:v>
                </c:pt>
                <c:pt idx="27">
                  <c:v>1.1526823776348389</c:v>
                </c:pt>
                <c:pt idx="28">
                  <c:v>1.1133223558719267</c:v>
                </c:pt>
                <c:pt idx="29">
                  <c:v>1.0739623341090143</c:v>
                </c:pt>
                <c:pt idx="30">
                  <c:v>1.0346023123461019</c:v>
                </c:pt>
                <c:pt idx="31">
                  <c:v>0.99524229058318925</c:v>
                </c:pt>
                <c:pt idx="32">
                  <c:v>0.95588226882027649</c:v>
                </c:pt>
                <c:pt idx="33">
                  <c:v>0.91652224705736374</c:v>
                </c:pt>
                <c:pt idx="34">
                  <c:v>0.87716222529445087</c:v>
                </c:pt>
                <c:pt idx="35">
                  <c:v>0.83780220353153789</c:v>
                </c:pt>
                <c:pt idx="36">
                  <c:v>0.79844218176862491</c:v>
                </c:pt>
                <c:pt idx="37">
                  <c:v>0.75908216000571183</c:v>
                </c:pt>
                <c:pt idx="38">
                  <c:v>0.71972213824279874</c:v>
                </c:pt>
                <c:pt idx="39">
                  <c:v>0.68036211647988554</c:v>
                </c:pt>
                <c:pt idx="40">
                  <c:v>0.64100209471697234</c:v>
                </c:pt>
                <c:pt idx="41">
                  <c:v>0.60164207295405914</c:v>
                </c:pt>
                <c:pt idx="42">
                  <c:v>0.59554793306513287</c:v>
                </c:pt>
                <c:pt idx="43">
                  <c:v>0.58583162499054464</c:v>
                </c:pt>
                <c:pt idx="44">
                  <c:v>0.61168640101460803</c:v>
                </c:pt>
                <c:pt idx="45">
                  <c:v>0.57974341594761858</c:v>
                </c:pt>
                <c:pt idx="46">
                  <c:v>0.55948319867004892</c:v>
                </c:pt>
                <c:pt idx="47">
                  <c:v>0.55048990899675532</c:v>
                </c:pt>
                <c:pt idx="48">
                  <c:v>0.58149793212213929</c:v>
                </c:pt>
                <c:pt idx="49">
                  <c:v>0.55598297485565285</c:v>
                </c:pt>
                <c:pt idx="50">
                  <c:v>0.5844769690216356</c:v>
                </c:pt>
                <c:pt idx="51">
                  <c:v>0.58512242809326176</c:v>
                </c:pt>
                <c:pt idx="52">
                  <c:v>0.61347638076000466</c:v>
                </c:pt>
                <c:pt idx="53">
                  <c:v>0.60517957445284276</c:v>
                </c:pt>
                <c:pt idx="54">
                  <c:v>0.57126382664061537</c:v>
                </c:pt>
                <c:pt idx="55">
                  <c:v>0.57216570342678297</c:v>
                </c:pt>
                <c:pt idx="56">
                  <c:v>0.5763672888350222</c:v>
                </c:pt>
                <c:pt idx="57">
                  <c:v>0.51360928634074898</c:v>
                </c:pt>
                <c:pt idx="58">
                  <c:v>0.47595624930607833</c:v>
                </c:pt>
                <c:pt idx="59">
                  <c:v>0.459839754537337</c:v>
                </c:pt>
                <c:pt idx="60">
                  <c:v>0.48097288256634713</c:v>
                </c:pt>
                <c:pt idx="61">
                  <c:v>0.45326844377522874</c:v>
                </c:pt>
                <c:pt idx="62">
                  <c:v>0.45228702047832514</c:v>
                </c:pt>
                <c:pt idx="63">
                  <c:v>0.45995980665892938</c:v>
                </c:pt>
                <c:pt idx="64">
                  <c:v>0.51346962165446197</c:v>
                </c:pt>
                <c:pt idx="65">
                  <c:v>0.52687191406182954</c:v>
                </c:pt>
                <c:pt idx="66">
                  <c:v>0.52839202940039554</c:v>
                </c:pt>
                <c:pt idx="67">
                  <c:v>0.53326658694832951</c:v>
                </c:pt>
                <c:pt idx="68">
                  <c:v>0.54703259446272201</c:v>
                </c:pt>
                <c:pt idx="69">
                  <c:v>0.51729840657720316</c:v>
                </c:pt>
                <c:pt idx="70">
                  <c:v>0.49881659924952138</c:v>
                </c:pt>
                <c:pt idx="71">
                  <c:v>0.48971794835491989</c:v>
                </c:pt>
                <c:pt idx="72">
                  <c:v>0.52153139421884898</c:v>
                </c:pt>
                <c:pt idx="73">
                  <c:v>0.50550062773860838</c:v>
                </c:pt>
                <c:pt idx="74">
                  <c:v>0.49754604498420585</c:v>
                </c:pt>
                <c:pt idx="75">
                  <c:v>0.4961689155388645</c:v>
                </c:pt>
                <c:pt idx="76">
                  <c:v>0.53492411196609757</c:v>
                </c:pt>
                <c:pt idx="77">
                  <c:v>0.51226548735650845</c:v>
                </c:pt>
                <c:pt idx="78">
                  <c:v>0.49346730892264939</c:v>
                </c:pt>
                <c:pt idx="79">
                  <c:v>0.49916878715028423</c:v>
                </c:pt>
                <c:pt idx="80">
                  <c:v>0.53940580107559477</c:v>
                </c:pt>
                <c:pt idx="81">
                  <c:v>0.51867271462328501</c:v>
                </c:pt>
                <c:pt idx="82">
                  <c:v>0.51552536145270467</c:v>
                </c:pt>
                <c:pt idx="83">
                  <c:v>0.53333900813032753</c:v>
                </c:pt>
                <c:pt idx="84">
                  <c:v>0.58737059462205499</c:v>
                </c:pt>
                <c:pt idx="85">
                  <c:v>0.73333490863361828</c:v>
                </c:pt>
                <c:pt idx="86">
                  <c:v>0.94575473936159482</c:v>
                </c:pt>
                <c:pt idx="87">
                  <c:v>1.1472074533767684</c:v>
                </c:pt>
                <c:pt idx="88">
                  <c:v>1.3155926315549444</c:v>
                </c:pt>
                <c:pt idx="89">
                  <c:v>1.2211707444324138</c:v>
                </c:pt>
                <c:pt idx="90">
                  <c:v>1.0882776874313385</c:v>
                </c:pt>
                <c:pt idx="91">
                  <c:v>1.0275180973723641</c:v>
                </c:pt>
                <c:pt idx="92">
                  <c:v>0.98233979850911179</c:v>
                </c:pt>
                <c:pt idx="93">
                  <c:v>0.85343481922940101</c:v>
                </c:pt>
                <c:pt idx="94">
                  <c:v>0.78793761906649629</c:v>
                </c:pt>
                <c:pt idx="95">
                  <c:v>0.75801904679221188</c:v>
                </c:pt>
                <c:pt idx="96">
                  <c:v>0.8075506338428744</c:v>
                </c:pt>
                <c:pt idx="97">
                  <c:v>0.76763707541656978</c:v>
                </c:pt>
                <c:pt idx="98">
                  <c:v>0.76477165485544019</c:v>
                </c:pt>
                <c:pt idx="99">
                  <c:v>0.79415646390317352</c:v>
                </c:pt>
                <c:pt idx="100">
                  <c:v>0.85865229274961152</c:v>
                </c:pt>
                <c:pt idx="101">
                  <c:v>0.92223142258822954</c:v>
                </c:pt>
                <c:pt idx="102">
                  <c:v>0.99810160404878545</c:v>
                </c:pt>
                <c:pt idx="103">
                  <c:v>1.150815721318549</c:v>
                </c:pt>
                <c:pt idx="104">
                  <c:v>1.3235098382899628</c:v>
                </c:pt>
                <c:pt idx="105">
                  <c:v>1.2622299234053074</c:v>
                </c:pt>
                <c:pt idx="106">
                  <c:v>1.2712615105879224</c:v>
                </c:pt>
                <c:pt idx="107">
                  <c:v>1.2691349183591654</c:v>
                </c:pt>
                <c:pt idx="108">
                  <c:v>1.2161202502726911</c:v>
                </c:pt>
                <c:pt idx="109">
                  <c:v>1.0959280289395641</c:v>
                </c:pt>
                <c:pt idx="110">
                  <c:v>1.0300966774141043</c:v>
                </c:pt>
                <c:pt idx="111">
                  <c:v>0.97796917407878159</c:v>
                </c:pt>
                <c:pt idx="112">
                  <c:v>1.025854820144668</c:v>
                </c:pt>
                <c:pt idx="113">
                  <c:v>0.98693605791206696</c:v>
                </c:pt>
                <c:pt idx="114">
                  <c:v>0.96593598428064531</c:v>
                </c:pt>
                <c:pt idx="115">
                  <c:v>0.9666105169725514</c:v>
                </c:pt>
                <c:pt idx="116">
                  <c:v>1.1807288261605695</c:v>
                </c:pt>
                <c:pt idx="117">
                  <c:v>1.1483713006852239</c:v>
                </c:pt>
                <c:pt idx="118">
                  <c:v>1.13789105984314</c:v>
                </c:pt>
                <c:pt idx="119">
                  <c:v>1.1142532986492171</c:v>
                </c:pt>
                <c:pt idx="120">
                  <c:v>1.216027127969892</c:v>
                </c:pt>
                <c:pt idx="121">
                  <c:v>1.0552237401879037</c:v>
                </c:pt>
                <c:pt idx="122">
                  <c:v>0.98210346270676752</c:v>
                </c:pt>
                <c:pt idx="123">
                  <c:v>0.88542785828622472</c:v>
                </c:pt>
                <c:pt idx="124">
                  <c:v>0.83425224869274506</c:v>
                </c:pt>
                <c:pt idx="125">
                  <c:v>0.74390999132324975</c:v>
                </c:pt>
                <c:pt idx="126">
                  <c:v>0.77159163732235581</c:v>
                </c:pt>
                <c:pt idx="127">
                  <c:v>1.1453535707427085</c:v>
                </c:pt>
                <c:pt idx="128">
                  <c:v>1.5105288740219009</c:v>
                </c:pt>
                <c:pt idx="129">
                  <c:v>1.6516294021713549</c:v>
                </c:pt>
                <c:pt idx="130">
                  <c:v>1.6002902808946187</c:v>
                </c:pt>
                <c:pt idx="131">
                  <c:v>1.3989831045801016</c:v>
                </c:pt>
                <c:pt idx="132">
                  <c:v>1.4736919009054879</c:v>
                </c:pt>
                <c:pt idx="133">
                  <c:v>1.4449480025115955</c:v>
                </c:pt>
                <c:pt idx="134">
                  <c:v>1.3262505473544026</c:v>
                </c:pt>
                <c:pt idx="135">
                  <c:v>1.3147913869203705</c:v>
                </c:pt>
                <c:pt idx="136">
                  <c:v>1.4520642645023885</c:v>
                </c:pt>
                <c:pt idx="137">
                  <c:v>1.5940612438841917</c:v>
                </c:pt>
                <c:pt idx="138">
                  <c:v>2.0717703992072436</c:v>
                </c:pt>
                <c:pt idx="139">
                  <c:v>2.5019340511005761</c:v>
                </c:pt>
                <c:pt idx="140">
                  <c:v>2.6316917953401795</c:v>
                </c:pt>
                <c:pt idx="141">
                  <c:v>2.5931806657100132</c:v>
                </c:pt>
                <c:pt idx="142">
                  <c:v>2.5242612043868506</c:v>
                </c:pt>
                <c:pt idx="143">
                  <c:v>2.6618175809125484</c:v>
                </c:pt>
                <c:pt idx="144">
                  <c:v>2.7163401473313527</c:v>
                </c:pt>
                <c:pt idx="145">
                  <c:v>2.645649161627043</c:v>
                </c:pt>
                <c:pt idx="146">
                  <c:v>2.8231445027355098</c:v>
                </c:pt>
                <c:pt idx="147">
                  <c:v>3.5000139863735198</c:v>
                </c:pt>
                <c:pt idx="148">
                  <c:v>4.5603168026273257</c:v>
                </c:pt>
                <c:pt idx="149">
                  <c:v>4.9008475765740487</c:v>
                </c:pt>
                <c:pt idx="150">
                  <c:v>4.8340335006513611</c:v>
                </c:pt>
                <c:pt idx="151">
                  <c:v>4.6255612830036839</c:v>
                </c:pt>
                <c:pt idx="152">
                  <c:v>4.9251558259387069</c:v>
                </c:pt>
                <c:pt idx="153">
                  <c:v>4.378381101383737</c:v>
                </c:pt>
                <c:pt idx="154">
                  <c:v>4.1318230214802059</c:v>
                </c:pt>
                <c:pt idx="155">
                  <c:v>3.7904837800635658</c:v>
                </c:pt>
                <c:pt idx="156">
                  <c:v>3.9230725266602855</c:v>
                </c:pt>
                <c:pt idx="157">
                  <c:v>3.5174353083132814</c:v>
                </c:pt>
                <c:pt idx="158">
                  <c:v>3.4283241364784995</c:v>
                </c:pt>
                <c:pt idx="159">
                  <c:v>3.7092333837483409</c:v>
                </c:pt>
                <c:pt idx="160">
                  <c:v>4.2</c:v>
                </c:pt>
                <c:pt idx="161">
                  <c:v>4.0999999999999996</c:v>
                </c:pt>
                <c:pt idx="162">
                  <c:v>4.2</c:v>
                </c:pt>
                <c:pt idx="163">
                  <c:v>4.3</c:v>
                </c:pt>
                <c:pt idx="164">
                  <c:v>4.0999999999999996</c:v>
                </c:pt>
                <c:pt idx="165">
                  <c:v>4.2</c:v>
                </c:pt>
                <c:pt idx="166">
                  <c:v>4.2</c:v>
                </c:pt>
                <c:pt idx="167">
                  <c:v>4.4000000000000004</c:v>
                </c:pt>
                <c:pt idx="168">
                  <c:v>5</c:v>
                </c:pt>
                <c:pt idx="169">
                  <c:v>5.5</c:v>
                </c:pt>
                <c:pt idx="170">
                  <c:v>6.4</c:v>
                </c:pt>
                <c:pt idx="171">
                  <c:v>6.3</c:v>
                </c:pt>
                <c:pt idx="172">
                  <c:v>7.1</c:v>
                </c:pt>
                <c:pt idx="173">
                  <c:v>7.5</c:v>
                </c:pt>
                <c:pt idx="174">
                  <c:v>7.4</c:v>
                </c:pt>
                <c:pt idx="175">
                  <c:v>7.3</c:v>
                </c:pt>
                <c:pt idx="176">
                  <c:v>7.2</c:v>
                </c:pt>
                <c:pt idx="177">
                  <c:v>7.7</c:v>
                </c:pt>
                <c:pt idx="178">
                  <c:v>8.1</c:v>
                </c:pt>
                <c:pt idx="179">
                  <c:v>8.9</c:v>
                </c:pt>
                <c:pt idx="180">
                  <c:v>9.8000000000000007</c:v>
                </c:pt>
                <c:pt idx="181">
                  <c:v>10.5</c:v>
                </c:pt>
                <c:pt idx="182">
                  <c:v>11.2</c:v>
                </c:pt>
                <c:pt idx="183">
                  <c:v>11</c:v>
                </c:pt>
                <c:pt idx="184">
                  <c:v>11</c:v>
                </c:pt>
                <c:pt idx="185">
                  <c:v>10.5</c:v>
                </c:pt>
                <c:pt idx="186">
                  <c:v>10.6</c:v>
                </c:pt>
                <c:pt idx="187">
                  <c:v>10.6</c:v>
                </c:pt>
                <c:pt idx="188">
                  <c:v>10.1</c:v>
                </c:pt>
                <c:pt idx="189">
                  <c:v>10.199999999999999</c:v>
                </c:pt>
                <c:pt idx="190">
                  <c:v>9.5</c:v>
                </c:pt>
                <c:pt idx="191">
                  <c:v>9.4</c:v>
                </c:pt>
                <c:pt idx="192">
                  <c:v>9.3000000000000007</c:v>
                </c:pt>
                <c:pt idx="193">
                  <c:v>8.5</c:v>
                </c:pt>
                <c:pt idx="194">
                  <c:v>8</c:v>
                </c:pt>
                <c:pt idx="195">
                  <c:v>7.6</c:v>
                </c:pt>
                <c:pt idx="196">
                  <c:v>6.8</c:v>
                </c:pt>
                <c:pt idx="197">
                  <c:v>6.4</c:v>
                </c:pt>
                <c:pt idx="198">
                  <c:v>6.2</c:v>
                </c:pt>
                <c:pt idx="199">
                  <c:v>6.4</c:v>
                </c:pt>
                <c:pt idx="200">
                  <c:v>6.4</c:v>
                </c:pt>
                <c:pt idx="201">
                  <c:v>6.2</c:v>
                </c:pt>
                <c:pt idx="202">
                  <c:v>6.5</c:v>
                </c:pt>
                <c:pt idx="203">
                  <c:v>6.2</c:v>
                </c:pt>
                <c:pt idx="204">
                  <c:v>6.7</c:v>
                </c:pt>
                <c:pt idx="205">
                  <c:v>6.8</c:v>
                </c:pt>
                <c:pt idx="206">
                  <c:v>7</c:v>
                </c:pt>
                <c:pt idx="207">
                  <c:v>7</c:v>
                </c:pt>
                <c:pt idx="208">
                  <c:v>7.4</c:v>
                </c:pt>
                <c:pt idx="209">
                  <c:v>7.9</c:v>
                </c:pt>
                <c:pt idx="210">
                  <c:v>7.7</c:v>
                </c:pt>
                <c:pt idx="211">
                  <c:v>7.9</c:v>
                </c:pt>
                <c:pt idx="212">
                  <c:v>7.5</c:v>
                </c:pt>
                <c:pt idx="213">
                  <c:v>7.3</c:v>
                </c:pt>
                <c:pt idx="214">
                  <c:v>7</c:v>
                </c:pt>
                <c:pt idx="215">
                  <c:v>6.4</c:v>
                </c:pt>
                <c:pt idx="216">
                  <c:v>6.5</c:v>
                </c:pt>
                <c:pt idx="217">
                  <c:v>6.3</c:v>
                </c:pt>
                <c:pt idx="218">
                  <c:v>6</c:v>
                </c:pt>
                <c:pt idx="219">
                  <c:v>5.8</c:v>
                </c:pt>
                <c:pt idx="220">
                  <c:v>5.5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5.3</c:v>
                </c:pt>
                <c:pt idx="225">
                  <c:v>5.3</c:v>
                </c:pt>
                <c:pt idx="226">
                  <c:v>5.5</c:v>
                </c:pt>
                <c:pt idx="227">
                  <c:v>5.0999999999999996</c:v>
                </c:pt>
                <c:pt idx="228">
                  <c:v>5</c:v>
                </c:pt>
                <c:pt idx="229">
                  <c:v>4.8</c:v>
                </c:pt>
                <c:pt idx="230">
                  <c:v>4.5</c:v>
                </c:pt>
                <c:pt idx="231">
                  <c:v>4.7</c:v>
                </c:pt>
                <c:pt idx="232">
                  <c:v>4.3</c:v>
                </c:pt>
                <c:pt idx="233">
                  <c:v>4.2</c:v>
                </c:pt>
                <c:pt idx="234">
                  <c:v>3.9</c:v>
                </c:pt>
                <c:pt idx="235">
                  <c:v>3.7</c:v>
                </c:pt>
                <c:pt idx="236">
                  <c:v>3.9</c:v>
                </c:pt>
                <c:pt idx="237">
                  <c:v>3.8</c:v>
                </c:pt>
                <c:pt idx="238">
                  <c:v>3.8</c:v>
                </c:pt>
                <c:pt idx="239">
                  <c:v>3.7</c:v>
                </c:pt>
                <c:pt idx="240">
                  <c:v>4.0999999999999996</c:v>
                </c:pt>
                <c:pt idx="241">
                  <c:v>3.7</c:v>
                </c:pt>
                <c:pt idx="242">
                  <c:v>3.9</c:v>
                </c:pt>
                <c:pt idx="243">
                  <c:v>3.8</c:v>
                </c:pt>
                <c:pt idx="244">
                  <c:v>3.9</c:v>
                </c:pt>
                <c:pt idx="245">
                  <c:v>3.6</c:v>
                </c:pt>
                <c:pt idx="246">
                  <c:v>3.6</c:v>
                </c:pt>
                <c:pt idx="247">
                  <c:v>3.4</c:v>
                </c:pt>
                <c:pt idx="248">
                  <c:v>3.8</c:v>
                </c:pt>
                <c:pt idx="249">
                  <c:v>3.8</c:v>
                </c:pt>
                <c:pt idx="250">
                  <c:v>4.0999999999999996</c:v>
                </c:pt>
                <c:pt idx="251">
                  <c:v>4.4000000000000004</c:v>
                </c:pt>
                <c:pt idx="252">
                  <c:v>5</c:v>
                </c:pt>
                <c:pt idx="253">
                  <c:v>5.8</c:v>
                </c:pt>
                <c:pt idx="254">
                  <c:v>6.2</c:v>
                </c:pt>
                <c:pt idx="255">
                  <c:v>6.6</c:v>
                </c:pt>
                <c:pt idx="256">
                  <c:v>5.9</c:v>
                </c:pt>
                <c:pt idx="257">
                  <c:v>6.6</c:v>
                </c:pt>
                <c:pt idx="258">
                  <c:v>6.1</c:v>
                </c:pt>
                <c:pt idx="259">
                  <c:v>6.2</c:v>
                </c:pt>
                <c:pt idx="260">
                  <c:v>6</c:v>
                </c:pt>
                <c:pt idx="261">
                  <c:v>6.1</c:v>
                </c:pt>
                <c:pt idx="262">
                  <c:v>6</c:v>
                </c:pt>
                <c:pt idx="263">
                  <c:v>6.1</c:v>
                </c:pt>
                <c:pt idx="264">
                  <c:v>6.4</c:v>
                </c:pt>
                <c:pt idx="265">
                  <c:v>6.4</c:v>
                </c:pt>
                <c:pt idx="266">
                  <c:v>6.7</c:v>
                </c:pt>
                <c:pt idx="267">
                  <c:v>6.3</c:v>
                </c:pt>
                <c:pt idx="268">
                  <c:v>5.8</c:v>
                </c:pt>
                <c:pt idx="269">
                  <c:v>6</c:v>
                </c:pt>
                <c:pt idx="270">
                  <c:v>5.8</c:v>
                </c:pt>
                <c:pt idx="271">
                  <c:v>5.7</c:v>
                </c:pt>
                <c:pt idx="272">
                  <c:v>5.6</c:v>
                </c:pt>
                <c:pt idx="273">
                  <c:v>5.3</c:v>
                </c:pt>
                <c:pt idx="274">
                  <c:v>5.3</c:v>
                </c:pt>
                <c:pt idx="275">
                  <c:v>5.5</c:v>
                </c:pt>
                <c:pt idx="276">
                  <c:v>5.5</c:v>
                </c:pt>
                <c:pt idx="277">
                  <c:v>5.5</c:v>
                </c:pt>
                <c:pt idx="278">
                  <c:v>5.7</c:v>
                </c:pt>
                <c:pt idx="279">
                  <c:v>5</c:v>
                </c:pt>
                <c:pt idx="280">
                  <c:v>5.3</c:v>
                </c:pt>
                <c:pt idx="281">
                  <c:v>5.0999999999999996</c:v>
                </c:pt>
                <c:pt idx="282">
                  <c:v>5</c:v>
                </c:pt>
                <c:pt idx="283">
                  <c:v>5.3</c:v>
                </c:pt>
                <c:pt idx="284">
                  <c:v>4.9000000000000004</c:v>
                </c:pt>
                <c:pt idx="285">
                  <c:v>4.9000000000000004</c:v>
                </c:pt>
                <c:pt idx="286">
                  <c:v>4.7</c:v>
                </c:pt>
                <c:pt idx="287">
                  <c:v>4.5</c:v>
                </c:pt>
                <c:pt idx="288">
                  <c:v>4.4000000000000004</c:v>
                </c:pt>
                <c:pt idx="289">
                  <c:v>4.5999999999999996</c:v>
                </c:pt>
                <c:pt idx="290">
                  <c:v>4</c:v>
                </c:pt>
                <c:pt idx="291">
                  <c:v>4.3</c:v>
                </c:pt>
                <c:pt idx="292">
                  <c:v>4.2</c:v>
                </c:pt>
                <c:pt idx="293">
                  <c:v>4.0999999999999996</c:v>
                </c:pt>
                <c:pt idx="294">
                  <c:v>4.0999999999999996</c:v>
                </c:pt>
                <c:pt idx="295">
                  <c:v>4.0999999999999996</c:v>
                </c:pt>
                <c:pt idx="296">
                  <c:v>4.2</c:v>
                </c:pt>
                <c:pt idx="297">
                  <c:v>4.0999999999999996</c:v>
                </c:pt>
                <c:pt idx="298">
                  <c:v>5.2</c:v>
                </c:pt>
                <c:pt idx="299">
                  <c:v>4.9000000000000004</c:v>
                </c:pt>
                <c:pt idx="300">
                  <c:v>4.5999999999999996</c:v>
                </c:pt>
                <c:pt idx="301">
                  <c:v>4</c:v>
                </c:pt>
                <c:pt idx="302">
                  <c:v>3.3</c:v>
                </c:pt>
                <c:pt idx="303">
                  <c:v>3.2</c:v>
                </c:pt>
                <c:pt idx="304">
                  <c:v>3.2</c:v>
                </c:pt>
                <c:pt idx="305">
                  <c:v>3.3</c:v>
                </c:pt>
                <c:pt idx="306">
                  <c:v>3.3</c:v>
                </c:pt>
                <c:pt idx="307">
                  <c:v>3.4</c:v>
                </c:pt>
                <c:pt idx="308">
                  <c:v>3.4</c:v>
                </c:pt>
                <c:pt idx="309">
                  <c:v>3.6</c:v>
                </c:pt>
                <c:pt idx="310">
                  <c:v>3.9</c:v>
                </c:pt>
                <c:pt idx="311">
                  <c:v>4</c:v>
                </c:pt>
                <c:pt idx="312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5-4DCF-B2A6-5BE073338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54336"/>
        <c:axId val="110276992"/>
      </c:lineChart>
      <c:dateAx>
        <c:axId val="110254336"/>
        <c:scaling>
          <c:orientation val="minMax"/>
          <c:min val="25628"/>
        </c:scaling>
        <c:delete val="0"/>
        <c:axPos val="b"/>
        <c:numFmt formatCode="yyyy" sourceLinked="0"/>
        <c:majorTickMark val="in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10276992"/>
        <c:crosses val="autoZero"/>
        <c:auto val="0"/>
        <c:lblOffset val="100"/>
        <c:baseTimeUnit val="months"/>
        <c:majorUnit val="20"/>
        <c:majorTimeUnit val="years"/>
      </c:dateAx>
      <c:valAx>
        <c:axId val="110276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b="0" dirty="0"/>
                  <a:t>% of labour force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102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r>
              <a:rPr lang="en-NZ" b="1" dirty="0"/>
              <a:t>Electronic card retail spend, real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Electronic card spend, real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22"/>
              <c:layout>
                <c:manualLayout>
                  <c:x val="-2.9411764705882533E-2"/>
                  <c:y val="-7.2966062392762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Jul-21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A3-4D67-8299-8B7AE6C94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Sheet2!$A$2:$A$265</c:f>
              <c:numCache>
                <c:formatCode>mmm\-yy</c:formatCode>
                <c:ptCount val="264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  <c:pt idx="257">
                  <c:v>45444</c:v>
                </c:pt>
                <c:pt idx="258">
                  <c:v>45474</c:v>
                </c:pt>
                <c:pt idx="259">
                  <c:v>45505</c:v>
                </c:pt>
                <c:pt idx="260">
                  <c:v>45536</c:v>
                </c:pt>
                <c:pt idx="261">
                  <c:v>45566</c:v>
                </c:pt>
                <c:pt idx="262">
                  <c:v>45597</c:v>
                </c:pt>
                <c:pt idx="263">
                  <c:v>45627</c:v>
                </c:pt>
              </c:numCache>
            </c:numRef>
          </c:cat>
          <c:val>
            <c:numRef>
              <c:f>Sheet2!$B$2:$B$265</c:f>
              <c:numCache>
                <c:formatCode>#,##0</c:formatCode>
                <c:ptCount val="264"/>
                <c:pt idx="0">
                  <c:v>3051.0422739182368</c:v>
                </c:pt>
                <c:pt idx="1">
                  <c:v>3061.5030711103027</c:v>
                </c:pt>
                <c:pt idx="2">
                  <c:v>3048.8456271599011</c:v>
                </c:pt>
                <c:pt idx="3">
                  <c:v>3085.5359664535576</c:v>
                </c:pt>
                <c:pt idx="4">
                  <c:v>3106.4506800132399</c:v>
                </c:pt>
                <c:pt idx="5">
                  <c:v>3092.2275266271477</c:v>
                </c:pt>
                <c:pt idx="6">
                  <c:v>3176.45425082363</c:v>
                </c:pt>
                <c:pt idx="7">
                  <c:v>3200.3360141966045</c:v>
                </c:pt>
                <c:pt idx="8">
                  <c:v>3198.2475686742055</c:v>
                </c:pt>
                <c:pt idx="9">
                  <c:v>3235.2257468819116</c:v>
                </c:pt>
                <c:pt idx="10">
                  <c:v>3262.1802188107004</c:v>
                </c:pt>
                <c:pt idx="11">
                  <c:v>3372.998307612756</c:v>
                </c:pt>
                <c:pt idx="12">
                  <c:v>3303.9490837388548</c:v>
                </c:pt>
                <c:pt idx="13">
                  <c:v>3278.5974031442547</c:v>
                </c:pt>
                <c:pt idx="14">
                  <c:v>3342.5887513120992</c:v>
                </c:pt>
                <c:pt idx="15">
                  <c:v>3381.3461026403311</c:v>
                </c:pt>
                <c:pt idx="16">
                  <c:v>3400.9148486607587</c:v>
                </c:pt>
                <c:pt idx="17">
                  <c:v>3409.7322415794579</c:v>
                </c:pt>
                <c:pt idx="18">
                  <c:v>3441.0471188522488</c:v>
                </c:pt>
                <c:pt idx="19">
                  <c:v>3458.6017512906196</c:v>
                </c:pt>
                <c:pt idx="20">
                  <c:v>3477.0843166682712</c:v>
                </c:pt>
                <c:pt idx="21">
                  <c:v>3477.1937387044004</c:v>
                </c:pt>
                <c:pt idx="22">
                  <c:v>3525.8256908539111</c:v>
                </c:pt>
                <c:pt idx="23">
                  <c:v>3512.3592343246628</c:v>
                </c:pt>
                <c:pt idx="24">
                  <c:v>3557.0963246401511</c:v>
                </c:pt>
                <c:pt idx="25">
                  <c:v>3580.1412782045059</c:v>
                </c:pt>
                <c:pt idx="26">
                  <c:v>3601.8977735165931</c:v>
                </c:pt>
                <c:pt idx="27">
                  <c:v>3619.0899951433639</c:v>
                </c:pt>
                <c:pt idx="28">
                  <c:v>3620.0388343013838</c:v>
                </c:pt>
                <c:pt idx="29">
                  <c:v>3672.0431027735794</c:v>
                </c:pt>
                <c:pt idx="30">
                  <c:v>3703.204156059141</c:v>
                </c:pt>
                <c:pt idx="31">
                  <c:v>3695.6880882649734</c:v>
                </c:pt>
                <c:pt idx="32">
                  <c:v>3733.6420253361248</c:v>
                </c:pt>
                <c:pt idx="33">
                  <c:v>3757.1067391035845</c:v>
                </c:pt>
                <c:pt idx="34">
                  <c:v>3752.0528447633346</c:v>
                </c:pt>
                <c:pt idx="35">
                  <c:v>3690.2350603061113</c:v>
                </c:pt>
                <c:pt idx="36">
                  <c:v>3789.0085542014326</c:v>
                </c:pt>
                <c:pt idx="37">
                  <c:v>3777.3331955836138</c:v>
                </c:pt>
                <c:pt idx="38">
                  <c:v>3828.3675440537813</c:v>
                </c:pt>
                <c:pt idx="39">
                  <c:v>3846.4673144039043</c:v>
                </c:pt>
                <c:pt idx="40">
                  <c:v>3902.8609276683023</c:v>
                </c:pt>
                <c:pt idx="41">
                  <c:v>3926.2200549387635</c:v>
                </c:pt>
                <c:pt idx="42">
                  <c:v>3902.7337908626282</c:v>
                </c:pt>
                <c:pt idx="43">
                  <c:v>3929.9062756010303</c:v>
                </c:pt>
                <c:pt idx="44">
                  <c:v>3913.6649382556698</c:v>
                </c:pt>
                <c:pt idx="45">
                  <c:v>3981.2627345062429</c:v>
                </c:pt>
                <c:pt idx="46">
                  <c:v>3979.422333559578</c:v>
                </c:pt>
                <c:pt idx="47">
                  <c:v>4043.1412823343007</c:v>
                </c:pt>
                <c:pt idx="48">
                  <c:v>4050.0488227898636</c:v>
                </c:pt>
                <c:pt idx="49">
                  <c:v>4098.6851369543519</c:v>
                </c:pt>
                <c:pt idx="50">
                  <c:v>4109.1804752816452</c:v>
                </c:pt>
                <c:pt idx="51">
                  <c:v>4130.0463023180328</c:v>
                </c:pt>
                <c:pt idx="52">
                  <c:v>4117.884165519783</c:v>
                </c:pt>
                <c:pt idx="53">
                  <c:v>4176.1022329501848</c:v>
                </c:pt>
                <c:pt idx="54">
                  <c:v>4164.6025203174722</c:v>
                </c:pt>
                <c:pt idx="55">
                  <c:v>4185.2985794561391</c:v>
                </c:pt>
                <c:pt idx="56">
                  <c:v>4238.4695805371057</c:v>
                </c:pt>
                <c:pt idx="57">
                  <c:v>4193.8309407490988</c:v>
                </c:pt>
                <c:pt idx="58">
                  <c:v>4243.1605719918643</c:v>
                </c:pt>
                <c:pt idx="59">
                  <c:v>4210.1062529792034</c:v>
                </c:pt>
                <c:pt idx="60">
                  <c:v>4220.199559289299</c:v>
                </c:pt>
                <c:pt idx="61">
                  <c:v>4209.2477427530321</c:v>
                </c:pt>
                <c:pt idx="62">
                  <c:v>4195.0857838939119</c:v>
                </c:pt>
                <c:pt idx="63">
                  <c:v>4188.2935124555752</c:v>
                </c:pt>
                <c:pt idx="64">
                  <c:v>4202.6670377398596</c:v>
                </c:pt>
                <c:pt idx="65">
                  <c:v>4164.7006283043693</c:v>
                </c:pt>
                <c:pt idx="66">
                  <c:v>4199.0379109672003</c:v>
                </c:pt>
                <c:pt idx="67">
                  <c:v>4223.2901354570849</c:v>
                </c:pt>
                <c:pt idx="68">
                  <c:v>4196.998766250299</c:v>
                </c:pt>
                <c:pt idx="69">
                  <c:v>4216.9890427123237</c:v>
                </c:pt>
                <c:pt idx="70">
                  <c:v>4177.6299699909105</c:v>
                </c:pt>
                <c:pt idx="71">
                  <c:v>4194.6732661166625</c:v>
                </c:pt>
                <c:pt idx="72">
                  <c:v>4165.7969078225906</c:v>
                </c:pt>
                <c:pt idx="73">
                  <c:v>4209.4160382707105</c:v>
                </c:pt>
                <c:pt idx="74">
                  <c:v>4198.4377432216706</c:v>
                </c:pt>
                <c:pt idx="75">
                  <c:v>4193.9004416549869</c:v>
                </c:pt>
                <c:pt idx="76">
                  <c:v>4218.0016401222383</c:v>
                </c:pt>
                <c:pt idx="77">
                  <c:v>4175.860255579465</c:v>
                </c:pt>
                <c:pt idx="78">
                  <c:v>4200.9233196334044</c:v>
                </c:pt>
                <c:pt idx="79">
                  <c:v>4221.7369195727033</c:v>
                </c:pt>
                <c:pt idx="80">
                  <c:v>4225.2497617083582</c:v>
                </c:pt>
                <c:pt idx="81">
                  <c:v>4184.7048984141757</c:v>
                </c:pt>
                <c:pt idx="82">
                  <c:v>4211.7795531735937</c:v>
                </c:pt>
                <c:pt idx="83">
                  <c:v>4251.416735529122</c:v>
                </c:pt>
                <c:pt idx="84">
                  <c:v>4245.2934839124382</c:v>
                </c:pt>
                <c:pt idx="85">
                  <c:v>4258.4528162334746</c:v>
                </c:pt>
                <c:pt idx="86">
                  <c:v>4329.9426250470669</c:v>
                </c:pt>
                <c:pt idx="87">
                  <c:v>4238.9487139067751</c:v>
                </c:pt>
                <c:pt idx="88">
                  <c:v>4269.6126306125407</c:v>
                </c:pt>
                <c:pt idx="89">
                  <c:v>4298.0497074903433</c:v>
                </c:pt>
                <c:pt idx="90">
                  <c:v>4288.0461451884394</c:v>
                </c:pt>
                <c:pt idx="91">
                  <c:v>4279.1791066851501</c:v>
                </c:pt>
                <c:pt idx="92">
                  <c:v>4335.5923546350514</c:v>
                </c:pt>
                <c:pt idx="93">
                  <c:v>4346.8123141092083</c:v>
                </c:pt>
                <c:pt idx="94">
                  <c:v>4387.6236436168028</c:v>
                </c:pt>
                <c:pt idx="95">
                  <c:v>4405.4377116225696</c:v>
                </c:pt>
                <c:pt idx="96">
                  <c:v>4426.1552870298801</c:v>
                </c:pt>
                <c:pt idx="97">
                  <c:v>4419.0949550250389</c:v>
                </c:pt>
                <c:pt idx="98">
                  <c:v>4468.9060126954946</c:v>
                </c:pt>
                <c:pt idx="99">
                  <c:v>4521.4099855641252</c:v>
                </c:pt>
                <c:pt idx="100">
                  <c:v>4467.3583317813845</c:v>
                </c:pt>
                <c:pt idx="101">
                  <c:v>4490.3949077017232</c:v>
                </c:pt>
                <c:pt idx="102">
                  <c:v>4546.7371923507799</c:v>
                </c:pt>
                <c:pt idx="103">
                  <c:v>4486.2514243108435</c:v>
                </c:pt>
                <c:pt idx="104">
                  <c:v>4530.6374710719365</c:v>
                </c:pt>
                <c:pt idx="105">
                  <c:v>4591.0339393425993</c:v>
                </c:pt>
                <c:pt idx="106">
                  <c:v>4571.1994643046164</c:v>
                </c:pt>
                <c:pt idx="107">
                  <c:v>4563.3552701708704</c:v>
                </c:pt>
                <c:pt idx="108">
                  <c:v>4633.3301425490408</c:v>
                </c:pt>
                <c:pt idx="109">
                  <c:v>4599.0068028188271</c:v>
                </c:pt>
                <c:pt idx="110">
                  <c:v>4628.8720147544536</c:v>
                </c:pt>
                <c:pt idx="111">
                  <c:v>4665.3948104212996</c:v>
                </c:pt>
                <c:pt idx="112">
                  <c:v>4693.6708805252802</c:v>
                </c:pt>
                <c:pt idx="113">
                  <c:v>4706.6947215954242</c:v>
                </c:pt>
                <c:pt idx="114">
                  <c:v>4703.5613308010479</c:v>
                </c:pt>
                <c:pt idx="115">
                  <c:v>4778.5474431101511</c:v>
                </c:pt>
                <c:pt idx="116">
                  <c:v>4808.4215833278386</c:v>
                </c:pt>
                <c:pt idx="117">
                  <c:v>4790.458729382608</c:v>
                </c:pt>
                <c:pt idx="118">
                  <c:v>4823.9690179866266</c:v>
                </c:pt>
                <c:pt idx="119">
                  <c:v>4845.816954572635</c:v>
                </c:pt>
                <c:pt idx="120">
                  <c:v>4894.4040414034171</c:v>
                </c:pt>
                <c:pt idx="121">
                  <c:v>4903.8529931344756</c:v>
                </c:pt>
                <c:pt idx="122">
                  <c:v>4909.4308273257475</c:v>
                </c:pt>
                <c:pt idx="123">
                  <c:v>4951.0570402997537</c:v>
                </c:pt>
                <c:pt idx="124">
                  <c:v>4968.2135939363516</c:v>
                </c:pt>
                <c:pt idx="125">
                  <c:v>5053.0679813226416</c:v>
                </c:pt>
                <c:pt idx="126">
                  <c:v>5068.6242007392775</c:v>
                </c:pt>
                <c:pt idx="127">
                  <c:v>5076.1628163157538</c:v>
                </c:pt>
                <c:pt idx="128">
                  <c:v>5052.9911047368396</c:v>
                </c:pt>
                <c:pt idx="129">
                  <c:v>5114.8521858206077</c:v>
                </c:pt>
                <c:pt idx="130">
                  <c:v>5131.8501902469188</c:v>
                </c:pt>
                <c:pt idx="131">
                  <c:v>5179.190150971539</c:v>
                </c:pt>
                <c:pt idx="132">
                  <c:v>5150.7101582307323</c:v>
                </c:pt>
                <c:pt idx="133">
                  <c:v>5184.4212977197585</c:v>
                </c:pt>
                <c:pt idx="134">
                  <c:v>5180.3034736858872</c:v>
                </c:pt>
                <c:pt idx="135">
                  <c:v>5222.9915460716229</c:v>
                </c:pt>
                <c:pt idx="136">
                  <c:v>5268.6650848095551</c:v>
                </c:pt>
                <c:pt idx="137">
                  <c:v>5255.8646064649856</c:v>
                </c:pt>
                <c:pt idx="138">
                  <c:v>5286.5071276586659</c:v>
                </c:pt>
                <c:pt idx="139">
                  <c:v>5333.262706373519</c:v>
                </c:pt>
                <c:pt idx="140">
                  <c:v>5323.7022740043913</c:v>
                </c:pt>
                <c:pt idx="141">
                  <c:v>5379.9314654452928</c:v>
                </c:pt>
                <c:pt idx="142">
                  <c:v>5404.8926729399627</c:v>
                </c:pt>
                <c:pt idx="143">
                  <c:v>5413.3477772806764</c:v>
                </c:pt>
                <c:pt idx="144">
                  <c:v>5412.2757722783044</c:v>
                </c:pt>
                <c:pt idx="145">
                  <c:v>5466.4139437226813</c:v>
                </c:pt>
                <c:pt idx="146">
                  <c:v>5533.3758685143266</c:v>
                </c:pt>
                <c:pt idx="147">
                  <c:v>5476.4526944082418</c:v>
                </c:pt>
                <c:pt idx="148">
                  <c:v>5568.342387841577</c:v>
                </c:pt>
                <c:pt idx="149">
                  <c:v>5573.4128585911521</c:v>
                </c:pt>
                <c:pt idx="150">
                  <c:v>5609.7800060518102</c:v>
                </c:pt>
                <c:pt idx="151">
                  <c:v>5655.4762535139707</c:v>
                </c:pt>
                <c:pt idx="152">
                  <c:v>5704.3284800942229</c:v>
                </c:pt>
                <c:pt idx="153">
                  <c:v>5689.1149573281409</c:v>
                </c:pt>
                <c:pt idx="154">
                  <c:v>5734.8936323172338</c:v>
                </c:pt>
                <c:pt idx="155">
                  <c:v>5785.4688107509328</c:v>
                </c:pt>
                <c:pt idx="156">
                  <c:v>5766.586657749549</c:v>
                </c:pt>
                <c:pt idx="157">
                  <c:v>5786.3781362101336</c:v>
                </c:pt>
                <c:pt idx="158">
                  <c:v>5841.0650780165288</c:v>
                </c:pt>
                <c:pt idx="159">
                  <c:v>5871.6304513901496</c:v>
                </c:pt>
                <c:pt idx="160">
                  <c:v>5879.4341176453881</c:v>
                </c:pt>
                <c:pt idx="161">
                  <c:v>5927.2018261719159</c:v>
                </c:pt>
                <c:pt idx="162">
                  <c:v>5969.8358387471144</c:v>
                </c:pt>
                <c:pt idx="163">
                  <c:v>5889.5702116145112</c:v>
                </c:pt>
                <c:pt idx="164">
                  <c:v>5969.8923540013147</c:v>
                </c:pt>
                <c:pt idx="165">
                  <c:v>5996.4890036038259</c:v>
                </c:pt>
                <c:pt idx="166">
                  <c:v>5973.3052452638176</c:v>
                </c:pt>
                <c:pt idx="167">
                  <c:v>5991.2720770037249</c:v>
                </c:pt>
                <c:pt idx="168">
                  <c:v>6214.5487464327107</c:v>
                </c:pt>
                <c:pt idx="169">
                  <c:v>6141.2062341918936</c:v>
                </c:pt>
                <c:pt idx="170">
                  <c:v>6127.0650387681235</c:v>
                </c:pt>
                <c:pt idx="171">
                  <c:v>6182.35819896455</c:v>
                </c:pt>
                <c:pt idx="172">
                  <c:v>6188.353967992286</c:v>
                </c:pt>
                <c:pt idx="173">
                  <c:v>6178.4734057738478</c:v>
                </c:pt>
                <c:pt idx="174">
                  <c:v>6171.9299793959044</c:v>
                </c:pt>
                <c:pt idx="175">
                  <c:v>6188.5643329016902</c:v>
                </c:pt>
                <c:pt idx="176">
                  <c:v>6197.1960167023126</c:v>
                </c:pt>
                <c:pt idx="177">
                  <c:v>6273.8350830973795</c:v>
                </c:pt>
                <c:pt idx="178">
                  <c:v>6328.4059934377565</c:v>
                </c:pt>
                <c:pt idx="179">
                  <c:v>6395.8211321962517</c:v>
                </c:pt>
                <c:pt idx="180">
                  <c:v>6426.8013483319173</c:v>
                </c:pt>
                <c:pt idx="181">
                  <c:v>6383.0237539981854</c:v>
                </c:pt>
                <c:pt idx="182">
                  <c:v>6478.5211167694551</c:v>
                </c:pt>
                <c:pt idx="183">
                  <c:v>6336.0008605249795</c:v>
                </c:pt>
                <c:pt idx="184">
                  <c:v>6378.9865861464586</c:v>
                </c:pt>
                <c:pt idx="185">
                  <c:v>6420.1046772270211</c:v>
                </c:pt>
                <c:pt idx="186">
                  <c:v>6432.1654515160672</c:v>
                </c:pt>
                <c:pt idx="187">
                  <c:v>6479.4469958635809</c:v>
                </c:pt>
                <c:pt idx="188">
                  <c:v>6522.7193528972384</c:v>
                </c:pt>
                <c:pt idx="189">
                  <c:v>6556.8947174784953</c:v>
                </c:pt>
                <c:pt idx="190">
                  <c:v>6504.2816738004676</c:v>
                </c:pt>
                <c:pt idx="191">
                  <c:v>6471.8792878492504</c:v>
                </c:pt>
                <c:pt idx="192">
                  <c:v>6572.9763562951985</c:v>
                </c:pt>
                <c:pt idx="193">
                  <c:v>6601.9832308185814</c:v>
                </c:pt>
                <c:pt idx="194">
                  <c:v>6600.9730549474307</c:v>
                </c:pt>
                <c:pt idx="195">
                  <c:v>6622.7195238360382</c:v>
                </c:pt>
                <c:pt idx="196">
                  <c:v>6529.0354275977006</c:v>
                </c:pt>
                <c:pt idx="197">
                  <c:v>6510.2834684607524</c:v>
                </c:pt>
                <c:pt idx="198">
                  <c:v>6501.0345323185966</c:v>
                </c:pt>
                <c:pt idx="199">
                  <c:v>6601.2230167838707</c:v>
                </c:pt>
                <c:pt idx="200">
                  <c:v>6633.8109128681972</c:v>
                </c:pt>
                <c:pt idx="201">
                  <c:v>6614.1001790677765</c:v>
                </c:pt>
                <c:pt idx="202">
                  <c:v>6793.7237581818681</c:v>
                </c:pt>
                <c:pt idx="203">
                  <c:v>6833.9335968158175</c:v>
                </c:pt>
                <c:pt idx="204">
                  <c:v>6798.8680533620918</c:v>
                </c:pt>
                <c:pt idx="205">
                  <c:v>6851.4363572995999</c:v>
                </c:pt>
                <c:pt idx="206">
                  <c:v>6540.338674236652</c:v>
                </c:pt>
                <c:pt idx="207">
                  <c:v>3445.3674494347101</c:v>
                </c:pt>
                <c:pt idx="208">
                  <c:v>6168.9212985141721</c:v>
                </c:pt>
                <c:pt idx="209">
                  <c:v>7193.0079256076015</c:v>
                </c:pt>
                <c:pt idx="210">
                  <c:v>7230.6777089488032</c:v>
                </c:pt>
                <c:pt idx="211">
                  <c:v>6698.4169341377665</c:v>
                </c:pt>
                <c:pt idx="212">
                  <c:v>7116.7189791719311</c:v>
                </c:pt>
                <c:pt idx="213">
                  <c:v>7101.2122283669869</c:v>
                </c:pt>
                <c:pt idx="214">
                  <c:v>7022.1336756824221</c:v>
                </c:pt>
                <c:pt idx="215">
                  <c:v>7029.4200212482847</c:v>
                </c:pt>
                <c:pt idx="216">
                  <c:v>6931.3527554807051</c:v>
                </c:pt>
                <c:pt idx="217">
                  <c:v>6802.7628528514069</c:v>
                </c:pt>
                <c:pt idx="218">
                  <c:v>6858.203685305094</c:v>
                </c:pt>
                <c:pt idx="219">
                  <c:v>7102.754421964074</c:v>
                </c:pt>
                <c:pt idx="220">
                  <c:v>7188.008789542685</c:v>
                </c:pt>
                <c:pt idx="221">
                  <c:v>7220.6439326723557</c:v>
                </c:pt>
                <c:pt idx="222">
                  <c:v>7256.5424752490353</c:v>
                </c:pt>
                <c:pt idx="223">
                  <c:v>5792.9111824330521</c:v>
                </c:pt>
                <c:pt idx="224">
                  <c:v>5795.9649441816227</c:v>
                </c:pt>
                <c:pt idx="225">
                  <c:v>6374.2554246091859</c:v>
                </c:pt>
                <c:pt idx="226">
                  <c:v>6921.0499292452605</c:v>
                </c:pt>
                <c:pt idx="227">
                  <c:v>7023.0163721842446</c:v>
                </c:pt>
                <c:pt idx="228">
                  <c:v>7048.2815365876322</c:v>
                </c:pt>
                <c:pt idx="229">
                  <c:v>6554.6582180547693</c:v>
                </c:pt>
                <c:pt idx="230">
                  <c:v>6417.1217535713849</c:v>
                </c:pt>
                <c:pt idx="231">
                  <c:v>6793.3010209928216</c:v>
                </c:pt>
                <c:pt idx="232">
                  <c:v>6825.7841456085453</c:v>
                </c:pt>
                <c:pt idx="233">
                  <c:v>6770.310346099257</c:v>
                </c:pt>
                <c:pt idx="234">
                  <c:v>6707.0480651735643</c:v>
                </c:pt>
                <c:pt idx="235">
                  <c:v>6698.8771123801498</c:v>
                </c:pt>
                <c:pt idx="236">
                  <c:v>6742.9736839798497</c:v>
                </c:pt>
                <c:pt idx="237">
                  <c:v>6812.7471611142564</c:v>
                </c:pt>
                <c:pt idx="238">
                  <c:v>6715.817542849687</c:v>
                </c:pt>
                <c:pt idx="239">
                  <c:v>6655.2270901800312</c:v>
                </c:pt>
                <c:pt idx="240">
                  <c:v>6663.53650378773</c:v>
                </c:pt>
                <c:pt idx="241">
                  <c:v>6710.2476864791142</c:v>
                </c:pt>
                <c:pt idx="242">
                  <c:v>6770.2708024335889</c:v>
                </c:pt>
                <c:pt idx="243">
                  <c:v>6747.6651649340156</c:v>
                </c:pt>
                <c:pt idx="244">
                  <c:v>6563.1</c:v>
                </c:pt>
                <c:pt idx="245">
                  <c:v>6633.6889619876538</c:v>
                </c:pt>
                <c:pt idx="246">
                  <c:v>6553.1982108856182</c:v>
                </c:pt>
                <c:pt idx="247">
                  <c:v>6566.7684297733022</c:v>
                </c:pt>
                <c:pt idx="248">
                  <c:v>6493.1768410989116</c:v>
                </c:pt>
                <c:pt idx="249">
                  <c:v>6444.6732111095798</c:v>
                </c:pt>
                <c:pt idx="250">
                  <c:v>6528.9480019326029</c:v>
                </c:pt>
                <c:pt idx="251">
                  <c:v>6435.6070253264415</c:v>
                </c:pt>
                <c:pt idx="252">
                  <c:v>6481.6558809352991</c:v>
                </c:pt>
                <c:pt idx="253">
                  <c:v>6417.3001279946666</c:v>
                </c:pt>
                <c:pt idx="254">
                  <c:v>6356.6841622944748</c:v>
                </c:pt>
                <c:pt idx="255">
                  <c:v>6315.0423215283236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A3-4D67-8299-8B7AE6C94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33296"/>
        <c:axId val="138930384"/>
      </c:lineChart>
      <c:dateAx>
        <c:axId val="138933296"/>
        <c:scaling>
          <c:orientation val="minMax"/>
          <c:min val="41275"/>
        </c:scaling>
        <c:delete val="0"/>
        <c:axPos val="b"/>
        <c:numFmt formatCode="yyyy" sourceLinked="0"/>
        <c:majorTickMark val="cross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0384"/>
        <c:crosses val="autoZero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138930384"/>
        <c:scaling>
          <c:orientation val="minMax"/>
          <c:min val="4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icrosoft GothicNeo" panose="020B0500000101010101" pitchFamily="34" charset="-127"/>
                    <a:ea typeface="Microsoft GothicNeo" panose="020B0500000101010101" pitchFamily="34" charset="-127"/>
                    <a:cs typeface="Microsoft GothicNeo" panose="020B0500000101010101" pitchFamily="34" charset="-127"/>
                  </a:defRPr>
                </a:pPr>
                <a:r>
                  <a:rPr lang="en-NZ" dirty="0"/>
                  <a:t>2023 prices, $m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Microsoft GothicNeo" panose="020B0500000101010101" pitchFamily="34" charset="-127"/>
                  <a:ea typeface="Microsoft GothicNeo" panose="020B0500000101010101" pitchFamily="34" charset="-127"/>
                  <a:cs typeface="Microsoft GothicNeo" panose="020B0500000101010101" pitchFamily="34" charset="-127"/>
                </a:defRPr>
              </a:pPr>
              <a:endParaRPr lang="en-US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pPr>
            <a:endParaRPr lang="en-US"/>
          </a:p>
        </c:txPr>
        <c:crossAx val="13893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57FB6-72E6-4E78-83EE-677A7F7D89D7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D8D0FFF-A446-49FB-8468-D05F01B7D0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Economy</a:t>
          </a:r>
        </a:p>
      </dgm:t>
    </dgm:pt>
    <dgm:pt modelId="{9229D700-9F07-4C89-8B92-5EFA15B9CC68}" type="sibTrans" cxnId="{065A07D1-669D-47D9-AE63-7617534EA77E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F16F634-5E29-4425-B8E0-6E135B353D4E}" type="parTrans" cxnId="{065A07D1-669D-47D9-AE63-7617534EA77E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8CF86EB-86EA-4B09-A0DD-2B39EA95F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Confidence</a:t>
          </a:r>
        </a:p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Inflation &amp; interest rates</a:t>
          </a:r>
        </a:p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Fiscal pull back </a:t>
          </a:r>
        </a:p>
      </dgm:t>
    </dgm:pt>
    <dgm:pt modelId="{574EC351-424C-4CAD-8AAC-BB70052C0491}" type="sibTrans" cxnId="{5A5348B5-220D-4846-9910-FBDFB5A0BD20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9B6B9030-3168-42A5-94E1-772B5E7F00E7}" type="parTrans" cxnId="{5A5348B5-220D-4846-9910-FBDFB5A0BD20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53BC1751-CB1F-4A31-B86B-FBB75E66D8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Outlook</a:t>
          </a:r>
        </a:p>
      </dgm:t>
    </dgm:pt>
    <dgm:pt modelId="{B18BAFF6-BFDD-4A8E-B3E9-339F4664BD52}" type="sibTrans" cxnId="{4DC8F02F-17B2-4CDE-9C48-573F55551225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97FD0695-C1F5-49A2-85AA-730FEA1FAE6D}" type="parTrans" cxnId="{4DC8F02F-17B2-4CDE-9C48-573F55551225}">
      <dgm:prSet/>
      <dgm:spPr/>
      <dgm:t>
        <a:bodyPr/>
        <a:lstStyle/>
        <a:p>
          <a:endParaRPr lang="en-NZ" sz="16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474E7574-1F59-4B20-86A9-94DC24CBFC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Lagged policy effects</a:t>
          </a:r>
        </a:p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Global economy risks &amp; green shoots</a:t>
          </a:r>
        </a:p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Cycles eventually turn   </a:t>
          </a:r>
        </a:p>
      </dgm:t>
    </dgm:pt>
    <dgm:pt modelId="{37B5C31A-CD75-4180-84F1-F2F6A6268C69}" type="parTrans" cxnId="{B59EC383-1EBE-401A-9534-7E067D8863D3}">
      <dgm:prSet/>
      <dgm:spPr/>
      <dgm:t>
        <a:bodyPr/>
        <a:lstStyle/>
        <a:p>
          <a:endParaRPr lang="en-NZ" sz="1600"/>
        </a:p>
      </dgm:t>
    </dgm:pt>
    <dgm:pt modelId="{46EEC759-9F6E-440C-A1D9-15CB49C6D2B2}" type="sibTrans" cxnId="{B59EC383-1EBE-401A-9534-7E067D8863D3}">
      <dgm:prSet/>
      <dgm:spPr/>
      <dgm:t>
        <a:bodyPr/>
        <a:lstStyle/>
        <a:p>
          <a:endParaRPr lang="en-NZ" sz="1600"/>
        </a:p>
      </dgm:t>
    </dgm:pt>
    <dgm:pt modelId="{BC256E1D-38F7-466E-9A6D-89F29644D9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Implications </a:t>
          </a:r>
        </a:p>
      </dgm:t>
    </dgm:pt>
    <dgm:pt modelId="{8F22CA3B-6386-4714-92C0-3D68DC62B3D7}" type="parTrans" cxnId="{1942F6DD-21DD-4400-AE52-3BE46945ED8F}">
      <dgm:prSet/>
      <dgm:spPr/>
      <dgm:t>
        <a:bodyPr/>
        <a:lstStyle/>
        <a:p>
          <a:endParaRPr lang="en-NZ" sz="1600"/>
        </a:p>
      </dgm:t>
    </dgm:pt>
    <dgm:pt modelId="{83777F6C-F68F-42EC-BF94-2EB790A86818}" type="sibTrans" cxnId="{1942F6DD-21DD-4400-AE52-3BE46945ED8F}">
      <dgm:prSet/>
      <dgm:spPr/>
      <dgm:t>
        <a:bodyPr/>
        <a:lstStyle/>
        <a:p>
          <a:endParaRPr lang="en-NZ" sz="1600"/>
        </a:p>
      </dgm:t>
    </dgm:pt>
    <dgm:pt modelId="{1F4518E1-52E6-4059-BB26-18C6E99928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Public sector: manage downsizing &amp; increased policy demands </a:t>
          </a:r>
        </a:p>
        <a:p>
          <a:pPr>
            <a:lnSpc>
              <a:spcPct val="100000"/>
            </a:lnSpc>
          </a:pPr>
          <a:r>
            <a:rPr lang="en-NZ" sz="16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Private sector: readying for recovery in 6-9 months.</a:t>
          </a:r>
        </a:p>
      </dgm:t>
    </dgm:pt>
    <dgm:pt modelId="{4F908BCE-23BD-45F6-A053-A7FBB2F0DD7B}" type="sibTrans" cxnId="{4655BB17-B037-438A-97C7-73F98C71BF66}">
      <dgm:prSet/>
      <dgm:spPr/>
      <dgm:t>
        <a:bodyPr/>
        <a:lstStyle/>
        <a:p>
          <a:endParaRPr lang="en-NZ" sz="1600"/>
        </a:p>
      </dgm:t>
    </dgm:pt>
    <dgm:pt modelId="{5438EFCA-8E33-471F-A421-6F7176058BDA}" type="parTrans" cxnId="{4655BB17-B037-438A-97C7-73F98C71BF66}">
      <dgm:prSet/>
      <dgm:spPr/>
      <dgm:t>
        <a:bodyPr/>
        <a:lstStyle/>
        <a:p>
          <a:endParaRPr lang="en-NZ" sz="1600"/>
        </a:p>
      </dgm:t>
    </dgm:pt>
    <dgm:pt modelId="{21CEB046-C31A-4EC3-9B7B-9AC5CE21A9F4}" type="pres">
      <dgm:prSet presAssocID="{DBD57FB6-72E6-4E78-83EE-677A7F7D89D7}" presName="root" presStyleCnt="0">
        <dgm:presLayoutVars>
          <dgm:dir/>
          <dgm:resizeHandles val="exact"/>
        </dgm:presLayoutVars>
      </dgm:prSet>
      <dgm:spPr/>
    </dgm:pt>
    <dgm:pt modelId="{FE7448B8-99FC-4F21-945F-521D892B7114}" type="pres">
      <dgm:prSet presAssocID="{1D8D0FFF-A446-49FB-8468-D05F01B7D0B7}" presName="compNode" presStyleCnt="0"/>
      <dgm:spPr/>
    </dgm:pt>
    <dgm:pt modelId="{152CAEE0-8AA1-45A2-87F2-A186801B164E}" type="pres">
      <dgm:prSet presAssocID="{1D8D0FFF-A446-49FB-8468-D05F01B7D0B7}" presName="bgRect" presStyleLbl="bgShp" presStyleIdx="0" presStyleCnt="3"/>
      <dgm:spPr/>
    </dgm:pt>
    <dgm:pt modelId="{3942EE67-EA86-44C8-8ED0-A5279985F841}" type="pres">
      <dgm:prSet presAssocID="{1D8D0FFF-A446-49FB-8468-D05F01B7D0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 50% with solid fill"/>
        </a:ext>
      </dgm:extLst>
    </dgm:pt>
    <dgm:pt modelId="{3E13BEC8-50B0-41A1-8D1C-B0CD9C38469F}" type="pres">
      <dgm:prSet presAssocID="{1D8D0FFF-A446-49FB-8468-D05F01B7D0B7}" presName="spaceRect" presStyleCnt="0"/>
      <dgm:spPr/>
    </dgm:pt>
    <dgm:pt modelId="{0957F604-EF25-4ED4-975F-A17D989435C1}" type="pres">
      <dgm:prSet presAssocID="{1D8D0FFF-A446-49FB-8468-D05F01B7D0B7}" presName="parTx" presStyleLbl="revTx" presStyleIdx="0" presStyleCnt="6">
        <dgm:presLayoutVars>
          <dgm:chMax val="0"/>
          <dgm:chPref val="0"/>
        </dgm:presLayoutVars>
      </dgm:prSet>
      <dgm:spPr/>
    </dgm:pt>
    <dgm:pt modelId="{A8896487-D47D-4CAC-9B3C-8F8B1A5923EC}" type="pres">
      <dgm:prSet presAssocID="{1D8D0FFF-A446-49FB-8468-D05F01B7D0B7}" presName="desTx" presStyleLbl="revTx" presStyleIdx="1" presStyleCnt="6">
        <dgm:presLayoutVars/>
      </dgm:prSet>
      <dgm:spPr/>
    </dgm:pt>
    <dgm:pt modelId="{7526F888-E0FB-4BBD-9941-1DBC476101BA}" type="pres">
      <dgm:prSet presAssocID="{9229D700-9F07-4C89-8B92-5EFA15B9CC68}" presName="sibTrans" presStyleCnt="0"/>
      <dgm:spPr/>
    </dgm:pt>
    <dgm:pt modelId="{1AE50B22-D5FF-4376-9C4D-048DF2C29F55}" type="pres">
      <dgm:prSet presAssocID="{53BC1751-CB1F-4A31-B86B-FBB75E66D8CA}" presName="compNode" presStyleCnt="0"/>
      <dgm:spPr/>
    </dgm:pt>
    <dgm:pt modelId="{3144C5E5-A082-4A9E-A4AF-95188C103BE9}" type="pres">
      <dgm:prSet presAssocID="{53BC1751-CB1F-4A31-B86B-FBB75E66D8CA}" presName="bgRect" presStyleLbl="bgShp" presStyleIdx="1" presStyleCnt="3"/>
      <dgm:spPr/>
    </dgm:pt>
    <dgm:pt modelId="{FB228C36-EC13-41B4-9C83-4C881137BF0C}" type="pres">
      <dgm:prSet presAssocID="{53BC1751-CB1F-4A31-B86B-FBB75E66D8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 with solid fill"/>
        </a:ext>
      </dgm:extLst>
    </dgm:pt>
    <dgm:pt modelId="{8E2F8A85-92EB-44EA-BAE4-E296C290C9D0}" type="pres">
      <dgm:prSet presAssocID="{53BC1751-CB1F-4A31-B86B-FBB75E66D8CA}" presName="spaceRect" presStyleCnt="0"/>
      <dgm:spPr/>
    </dgm:pt>
    <dgm:pt modelId="{C279B233-6F95-47F6-924C-A8A8757E0857}" type="pres">
      <dgm:prSet presAssocID="{53BC1751-CB1F-4A31-B86B-FBB75E66D8CA}" presName="parTx" presStyleLbl="revTx" presStyleIdx="2" presStyleCnt="6">
        <dgm:presLayoutVars>
          <dgm:chMax val="0"/>
          <dgm:chPref val="0"/>
        </dgm:presLayoutVars>
      </dgm:prSet>
      <dgm:spPr/>
    </dgm:pt>
    <dgm:pt modelId="{B88FFECB-9F28-4A24-A062-7346D2A819D9}" type="pres">
      <dgm:prSet presAssocID="{53BC1751-CB1F-4A31-B86B-FBB75E66D8CA}" presName="desTx" presStyleLbl="revTx" presStyleIdx="3" presStyleCnt="6">
        <dgm:presLayoutVars/>
      </dgm:prSet>
      <dgm:spPr/>
    </dgm:pt>
    <dgm:pt modelId="{AEC7C9F3-F385-48F5-8BD1-55086ACE7170}" type="pres">
      <dgm:prSet presAssocID="{B18BAFF6-BFDD-4A8E-B3E9-339F4664BD52}" presName="sibTrans" presStyleCnt="0"/>
      <dgm:spPr/>
    </dgm:pt>
    <dgm:pt modelId="{D092F11D-C8AB-44DE-B768-4443B3D1C23E}" type="pres">
      <dgm:prSet presAssocID="{BC256E1D-38F7-466E-9A6D-89F29644D985}" presName="compNode" presStyleCnt="0"/>
      <dgm:spPr/>
    </dgm:pt>
    <dgm:pt modelId="{6301371A-907A-4A0C-9AD7-96147C97DA61}" type="pres">
      <dgm:prSet presAssocID="{BC256E1D-38F7-466E-9A6D-89F29644D985}" presName="bgRect" presStyleLbl="bgShp" presStyleIdx="2" presStyleCnt="3"/>
      <dgm:spPr/>
    </dgm:pt>
    <dgm:pt modelId="{C192032E-983E-466F-88E0-6A7D575D7C58}" type="pres">
      <dgm:prSet presAssocID="{BC256E1D-38F7-466E-9A6D-89F29644D98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ce Flag with solid fill"/>
        </a:ext>
      </dgm:extLst>
    </dgm:pt>
    <dgm:pt modelId="{7D362198-F83C-482E-9336-AEFBE90D8D8F}" type="pres">
      <dgm:prSet presAssocID="{BC256E1D-38F7-466E-9A6D-89F29644D985}" presName="spaceRect" presStyleCnt="0"/>
      <dgm:spPr/>
    </dgm:pt>
    <dgm:pt modelId="{F8DE43AE-7F7C-4E61-8CF0-AF5490E7C338}" type="pres">
      <dgm:prSet presAssocID="{BC256E1D-38F7-466E-9A6D-89F29644D985}" presName="parTx" presStyleLbl="revTx" presStyleIdx="4" presStyleCnt="6">
        <dgm:presLayoutVars>
          <dgm:chMax val="0"/>
          <dgm:chPref val="0"/>
        </dgm:presLayoutVars>
      </dgm:prSet>
      <dgm:spPr/>
    </dgm:pt>
    <dgm:pt modelId="{74D0FE64-48A7-48FB-ACD2-35DA429955A7}" type="pres">
      <dgm:prSet presAssocID="{BC256E1D-38F7-466E-9A6D-89F29644D985}" presName="desTx" presStyleLbl="revTx" presStyleIdx="5" presStyleCnt="6">
        <dgm:presLayoutVars/>
      </dgm:prSet>
      <dgm:spPr/>
    </dgm:pt>
  </dgm:ptLst>
  <dgm:cxnLst>
    <dgm:cxn modelId="{4655BB17-B037-438A-97C7-73F98C71BF66}" srcId="{BC256E1D-38F7-466E-9A6D-89F29644D985}" destId="{1F4518E1-52E6-4059-BB26-18C6E99928B0}" srcOrd="0" destOrd="0" parTransId="{5438EFCA-8E33-471F-A421-6F7176058BDA}" sibTransId="{4F908BCE-23BD-45F6-A053-A7FBB2F0DD7B}"/>
    <dgm:cxn modelId="{4DC8F02F-17B2-4CDE-9C48-573F55551225}" srcId="{DBD57FB6-72E6-4E78-83EE-677A7F7D89D7}" destId="{53BC1751-CB1F-4A31-B86B-FBB75E66D8CA}" srcOrd="1" destOrd="0" parTransId="{97FD0695-C1F5-49A2-85AA-730FEA1FAE6D}" sibTransId="{B18BAFF6-BFDD-4A8E-B3E9-339F4664BD52}"/>
    <dgm:cxn modelId="{4C35D93E-DCF1-4C76-A49B-67C65270092B}" type="presOf" srcId="{DBD57FB6-72E6-4E78-83EE-677A7F7D89D7}" destId="{21CEB046-C31A-4EC3-9B7B-9AC5CE21A9F4}" srcOrd="0" destOrd="0" presId="urn:microsoft.com/office/officeart/2018/2/layout/IconVerticalSolidList"/>
    <dgm:cxn modelId="{A5E5596B-86D5-4257-A02D-23A63DE018B0}" type="presOf" srcId="{1F4518E1-52E6-4059-BB26-18C6E99928B0}" destId="{74D0FE64-48A7-48FB-ACD2-35DA429955A7}" srcOrd="0" destOrd="0" presId="urn:microsoft.com/office/officeart/2018/2/layout/IconVerticalSolidList"/>
    <dgm:cxn modelId="{B59EC383-1EBE-401A-9534-7E067D8863D3}" srcId="{53BC1751-CB1F-4A31-B86B-FBB75E66D8CA}" destId="{474E7574-1F59-4B20-86A9-94DC24CBFCB2}" srcOrd="0" destOrd="0" parTransId="{37B5C31A-CD75-4180-84F1-F2F6A6268C69}" sibTransId="{46EEC759-9F6E-440C-A1D9-15CB49C6D2B2}"/>
    <dgm:cxn modelId="{905100AB-AF40-4FC2-961A-B86C3973CAA5}" type="presOf" srcId="{BC256E1D-38F7-466E-9A6D-89F29644D985}" destId="{F8DE43AE-7F7C-4E61-8CF0-AF5490E7C338}" srcOrd="0" destOrd="0" presId="urn:microsoft.com/office/officeart/2018/2/layout/IconVerticalSolidList"/>
    <dgm:cxn modelId="{143CC7AB-B03F-44AA-AFBE-B01A36127626}" type="presOf" srcId="{474E7574-1F59-4B20-86A9-94DC24CBFCB2}" destId="{B88FFECB-9F28-4A24-A062-7346D2A819D9}" srcOrd="0" destOrd="0" presId="urn:microsoft.com/office/officeart/2018/2/layout/IconVerticalSolidList"/>
    <dgm:cxn modelId="{5A5348B5-220D-4846-9910-FBDFB5A0BD20}" srcId="{1D8D0FFF-A446-49FB-8468-D05F01B7D0B7}" destId="{08CF86EB-86EA-4B09-A0DD-2B39EA95F147}" srcOrd="0" destOrd="0" parTransId="{9B6B9030-3168-42A5-94E1-772B5E7F00E7}" sibTransId="{574EC351-424C-4CAD-8AAC-BB70052C0491}"/>
    <dgm:cxn modelId="{AECC08BD-8DA0-4EAB-B5C4-6A4F2894F92D}" type="presOf" srcId="{53BC1751-CB1F-4A31-B86B-FBB75E66D8CA}" destId="{C279B233-6F95-47F6-924C-A8A8757E0857}" srcOrd="0" destOrd="0" presId="urn:microsoft.com/office/officeart/2018/2/layout/IconVerticalSolidList"/>
    <dgm:cxn modelId="{065A07D1-669D-47D9-AE63-7617534EA77E}" srcId="{DBD57FB6-72E6-4E78-83EE-677A7F7D89D7}" destId="{1D8D0FFF-A446-49FB-8468-D05F01B7D0B7}" srcOrd="0" destOrd="0" parTransId="{DF16F634-5E29-4425-B8E0-6E135B353D4E}" sibTransId="{9229D700-9F07-4C89-8B92-5EFA15B9CC68}"/>
    <dgm:cxn modelId="{8FD807DA-7D46-42EE-A712-3CF58DE86D04}" type="presOf" srcId="{1D8D0FFF-A446-49FB-8468-D05F01B7D0B7}" destId="{0957F604-EF25-4ED4-975F-A17D989435C1}" srcOrd="0" destOrd="0" presId="urn:microsoft.com/office/officeart/2018/2/layout/IconVerticalSolidList"/>
    <dgm:cxn modelId="{1942F6DD-21DD-4400-AE52-3BE46945ED8F}" srcId="{DBD57FB6-72E6-4E78-83EE-677A7F7D89D7}" destId="{BC256E1D-38F7-466E-9A6D-89F29644D985}" srcOrd="2" destOrd="0" parTransId="{8F22CA3B-6386-4714-92C0-3D68DC62B3D7}" sibTransId="{83777F6C-F68F-42EC-BF94-2EB790A86818}"/>
    <dgm:cxn modelId="{E8CD5DE6-744A-4F0C-B62A-FF10DFAE12C8}" type="presOf" srcId="{08CF86EB-86EA-4B09-A0DD-2B39EA95F147}" destId="{A8896487-D47D-4CAC-9B3C-8F8B1A5923EC}" srcOrd="0" destOrd="0" presId="urn:microsoft.com/office/officeart/2018/2/layout/IconVerticalSolidList"/>
    <dgm:cxn modelId="{BF4B38D3-8CE3-42E8-8D9E-E516913131D0}" type="presParOf" srcId="{21CEB046-C31A-4EC3-9B7B-9AC5CE21A9F4}" destId="{FE7448B8-99FC-4F21-945F-521D892B7114}" srcOrd="0" destOrd="0" presId="urn:microsoft.com/office/officeart/2018/2/layout/IconVerticalSolidList"/>
    <dgm:cxn modelId="{BC7542A5-C5A3-4974-92F4-803226082C61}" type="presParOf" srcId="{FE7448B8-99FC-4F21-945F-521D892B7114}" destId="{152CAEE0-8AA1-45A2-87F2-A186801B164E}" srcOrd="0" destOrd="0" presId="urn:microsoft.com/office/officeart/2018/2/layout/IconVerticalSolidList"/>
    <dgm:cxn modelId="{BCEF52A1-FFEA-49BF-A8F5-31F4CBEBF0FA}" type="presParOf" srcId="{FE7448B8-99FC-4F21-945F-521D892B7114}" destId="{3942EE67-EA86-44C8-8ED0-A5279985F841}" srcOrd="1" destOrd="0" presId="urn:microsoft.com/office/officeart/2018/2/layout/IconVerticalSolidList"/>
    <dgm:cxn modelId="{0CEC2478-8570-49A0-9BC3-65D6B29C446C}" type="presParOf" srcId="{FE7448B8-99FC-4F21-945F-521D892B7114}" destId="{3E13BEC8-50B0-41A1-8D1C-B0CD9C38469F}" srcOrd="2" destOrd="0" presId="urn:microsoft.com/office/officeart/2018/2/layout/IconVerticalSolidList"/>
    <dgm:cxn modelId="{DDF63C7A-0B41-4B7B-A8AF-B4CB3F9D65B8}" type="presParOf" srcId="{FE7448B8-99FC-4F21-945F-521D892B7114}" destId="{0957F604-EF25-4ED4-975F-A17D989435C1}" srcOrd="3" destOrd="0" presId="urn:microsoft.com/office/officeart/2018/2/layout/IconVerticalSolidList"/>
    <dgm:cxn modelId="{FEE3F96E-7174-4FE1-B276-4C17B7427091}" type="presParOf" srcId="{FE7448B8-99FC-4F21-945F-521D892B7114}" destId="{A8896487-D47D-4CAC-9B3C-8F8B1A5923EC}" srcOrd="4" destOrd="0" presId="urn:microsoft.com/office/officeart/2018/2/layout/IconVerticalSolidList"/>
    <dgm:cxn modelId="{3593B35D-7905-4AB2-BE4E-D67AE66BD5A7}" type="presParOf" srcId="{21CEB046-C31A-4EC3-9B7B-9AC5CE21A9F4}" destId="{7526F888-E0FB-4BBD-9941-1DBC476101BA}" srcOrd="1" destOrd="0" presId="urn:microsoft.com/office/officeart/2018/2/layout/IconVerticalSolidList"/>
    <dgm:cxn modelId="{FFA31B53-1C74-4CDB-96AC-A12D2CEF292D}" type="presParOf" srcId="{21CEB046-C31A-4EC3-9B7B-9AC5CE21A9F4}" destId="{1AE50B22-D5FF-4376-9C4D-048DF2C29F55}" srcOrd="2" destOrd="0" presId="urn:microsoft.com/office/officeart/2018/2/layout/IconVerticalSolidList"/>
    <dgm:cxn modelId="{DAEE5935-D6E3-4B0B-8622-488E49BCDE48}" type="presParOf" srcId="{1AE50B22-D5FF-4376-9C4D-048DF2C29F55}" destId="{3144C5E5-A082-4A9E-A4AF-95188C103BE9}" srcOrd="0" destOrd="0" presId="urn:microsoft.com/office/officeart/2018/2/layout/IconVerticalSolidList"/>
    <dgm:cxn modelId="{7547C041-D346-4AF4-98EB-DEF1DF34EA24}" type="presParOf" srcId="{1AE50B22-D5FF-4376-9C4D-048DF2C29F55}" destId="{FB228C36-EC13-41B4-9C83-4C881137BF0C}" srcOrd="1" destOrd="0" presId="urn:microsoft.com/office/officeart/2018/2/layout/IconVerticalSolidList"/>
    <dgm:cxn modelId="{451DA2EB-B18B-45BC-B224-BAF821EAB5FB}" type="presParOf" srcId="{1AE50B22-D5FF-4376-9C4D-048DF2C29F55}" destId="{8E2F8A85-92EB-44EA-BAE4-E296C290C9D0}" srcOrd="2" destOrd="0" presId="urn:microsoft.com/office/officeart/2018/2/layout/IconVerticalSolidList"/>
    <dgm:cxn modelId="{C0E21F7A-AEC7-4CBE-836A-588D58D3762D}" type="presParOf" srcId="{1AE50B22-D5FF-4376-9C4D-048DF2C29F55}" destId="{C279B233-6F95-47F6-924C-A8A8757E0857}" srcOrd="3" destOrd="0" presId="urn:microsoft.com/office/officeart/2018/2/layout/IconVerticalSolidList"/>
    <dgm:cxn modelId="{A5DB7710-6EA0-4C68-BE84-4ECF7BC3AAFD}" type="presParOf" srcId="{1AE50B22-D5FF-4376-9C4D-048DF2C29F55}" destId="{B88FFECB-9F28-4A24-A062-7346D2A819D9}" srcOrd="4" destOrd="0" presId="urn:microsoft.com/office/officeart/2018/2/layout/IconVerticalSolidList"/>
    <dgm:cxn modelId="{47CCB66F-47A3-4FC2-8CC8-DE7A9FDFC5B2}" type="presParOf" srcId="{21CEB046-C31A-4EC3-9B7B-9AC5CE21A9F4}" destId="{AEC7C9F3-F385-48F5-8BD1-55086ACE7170}" srcOrd="3" destOrd="0" presId="urn:microsoft.com/office/officeart/2018/2/layout/IconVerticalSolidList"/>
    <dgm:cxn modelId="{20EE4350-F388-420C-828A-14D4142EF083}" type="presParOf" srcId="{21CEB046-C31A-4EC3-9B7B-9AC5CE21A9F4}" destId="{D092F11D-C8AB-44DE-B768-4443B3D1C23E}" srcOrd="4" destOrd="0" presId="urn:microsoft.com/office/officeart/2018/2/layout/IconVerticalSolidList"/>
    <dgm:cxn modelId="{4DD98933-2F57-4B5E-8C75-38152A11F4EC}" type="presParOf" srcId="{D092F11D-C8AB-44DE-B768-4443B3D1C23E}" destId="{6301371A-907A-4A0C-9AD7-96147C97DA61}" srcOrd="0" destOrd="0" presId="urn:microsoft.com/office/officeart/2018/2/layout/IconVerticalSolidList"/>
    <dgm:cxn modelId="{40BF5AA7-5540-4C14-A9FA-080448C75FE3}" type="presParOf" srcId="{D092F11D-C8AB-44DE-B768-4443B3D1C23E}" destId="{C192032E-983E-466F-88E0-6A7D575D7C58}" srcOrd="1" destOrd="0" presId="urn:microsoft.com/office/officeart/2018/2/layout/IconVerticalSolidList"/>
    <dgm:cxn modelId="{1411D3ED-A86B-47C3-8F47-956728F5BB4E}" type="presParOf" srcId="{D092F11D-C8AB-44DE-B768-4443B3D1C23E}" destId="{7D362198-F83C-482E-9336-AEFBE90D8D8F}" srcOrd="2" destOrd="0" presId="urn:microsoft.com/office/officeart/2018/2/layout/IconVerticalSolidList"/>
    <dgm:cxn modelId="{92D7DBFC-B596-44DB-910B-16DCAEEDD568}" type="presParOf" srcId="{D092F11D-C8AB-44DE-B768-4443B3D1C23E}" destId="{F8DE43AE-7F7C-4E61-8CF0-AF5490E7C338}" srcOrd="3" destOrd="0" presId="urn:microsoft.com/office/officeart/2018/2/layout/IconVerticalSolidList"/>
    <dgm:cxn modelId="{77B5F2AC-47AB-4551-9CFB-2E2D38C48423}" type="presParOf" srcId="{D092F11D-C8AB-44DE-B768-4443B3D1C23E}" destId="{74D0FE64-48A7-48FB-ACD2-35DA429955A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57F34-A5B7-4AF8-BF03-3FB3F8C53E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1A026F9-983D-4F88-8271-E65A3C06288B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Coordination and cohesion of coalition 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A892468B-969F-48BB-8EAF-E9CB019116C7}" type="parTrans" cxnId="{E6E42E0F-EAAF-4D70-A132-8023D73D3027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71F1D9D-7462-4644-8534-FBD5BE42D1B8}" type="sibTrans" cxnId="{E6E42E0F-EAAF-4D70-A132-8023D73D3027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5E34AD3-DB41-4378-AD13-978AAB629773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Tax &amp; spending cuts; big investments needed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E85E5BE-A136-4D24-A6DE-07348B9E0492}" type="parTrans" cxnId="{61916348-71FB-4ACB-8A22-BE2F782A05F3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F4543016-DB30-4F61-90AB-8E070813FA77}" type="sibTrans" cxnId="{61916348-71FB-4ACB-8A22-BE2F782A05F3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41E9778-E1A9-4A1C-AB41-655FEACC18F6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Reversals of past setting &amp; deregulation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8F369F3-F2C4-42ED-B53D-BEEA3F448D37}" type="parTrans" cxnId="{94181164-D6E7-4C24-948C-AF1654896E83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0795005-F488-4AB9-A64E-412FA0D462CB}" type="sibTrans" cxnId="{94181164-D6E7-4C24-948C-AF1654896E83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4579BD9-1D4C-4339-989F-E8DEB54CF4B7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Shortening of horizon; volatility in politics, policy, regulation. 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3D3B56A-40F3-4C00-950D-59328F7ACB8F}" type="parTrans" cxnId="{167CC1E5-4448-4408-ABCC-B160B51FCDC4}">
      <dgm:prSet/>
      <dgm:spPr/>
      <dgm:t>
        <a:bodyPr/>
        <a:lstStyle/>
        <a:p>
          <a:endParaRPr lang="en-NZ"/>
        </a:p>
      </dgm:t>
    </dgm:pt>
    <dgm:pt modelId="{0D1380ED-1527-4017-AA65-8E44BFE16893}" type="sibTrans" cxnId="{167CC1E5-4448-4408-ABCC-B160B51FCDC4}">
      <dgm:prSet/>
      <dgm:spPr/>
      <dgm:t>
        <a:bodyPr/>
        <a:lstStyle/>
        <a:p>
          <a:endParaRPr lang="en-NZ"/>
        </a:p>
      </dgm:t>
    </dgm:pt>
    <dgm:pt modelId="{35F21A25-FB58-4C97-A529-E80C1041A55D}" type="pres">
      <dgm:prSet presAssocID="{74B57F34-A5B7-4AF8-BF03-3FB3F8C53EDD}" presName="root" presStyleCnt="0">
        <dgm:presLayoutVars>
          <dgm:dir/>
          <dgm:resizeHandles val="exact"/>
        </dgm:presLayoutVars>
      </dgm:prSet>
      <dgm:spPr/>
    </dgm:pt>
    <dgm:pt modelId="{0EE80BF0-D4E6-42CB-BC98-06A8A7D9132B}" type="pres">
      <dgm:prSet presAssocID="{A1A026F9-983D-4F88-8271-E65A3C06288B}" presName="compNode" presStyleCnt="0"/>
      <dgm:spPr/>
    </dgm:pt>
    <dgm:pt modelId="{4BC3E913-F463-4840-A9A9-0046A2EF4C42}" type="pres">
      <dgm:prSet presAssocID="{A1A026F9-983D-4F88-8271-E65A3C06288B}" presName="bgRect" presStyleLbl="bgShp" presStyleIdx="0" presStyleCnt="4"/>
      <dgm:spPr/>
    </dgm:pt>
    <dgm:pt modelId="{8FE83F40-EC2B-414A-AF68-B2AAEF092ED5}" type="pres">
      <dgm:prSet presAssocID="{A1A026F9-983D-4F88-8271-E65A3C0628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07BDAF4-DB68-46DE-B12B-993EF781BBCD}" type="pres">
      <dgm:prSet presAssocID="{A1A026F9-983D-4F88-8271-E65A3C06288B}" presName="spaceRect" presStyleCnt="0"/>
      <dgm:spPr/>
    </dgm:pt>
    <dgm:pt modelId="{3EA83779-F6C7-4589-B507-9B60A1996E64}" type="pres">
      <dgm:prSet presAssocID="{A1A026F9-983D-4F88-8271-E65A3C06288B}" presName="parTx" presStyleLbl="revTx" presStyleIdx="0" presStyleCnt="4">
        <dgm:presLayoutVars>
          <dgm:chMax val="0"/>
          <dgm:chPref val="0"/>
        </dgm:presLayoutVars>
      </dgm:prSet>
      <dgm:spPr/>
    </dgm:pt>
    <dgm:pt modelId="{C19B371F-B375-45B9-97DB-5E1A2E17229D}" type="pres">
      <dgm:prSet presAssocID="{B71F1D9D-7462-4644-8534-FBD5BE42D1B8}" presName="sibTrans" presStyleCnt="0"/>
      <dgm:spPr/>
    </dgm:pt>
    <dgm:pt modelId="{763C6329-9EC3-452D-BFB6-560C8CC7C9AE}" type="pres">
      <dgm:prSet presAssocID="{D5E34AD3-DB41-4378-AD13-978AAB629773}" presName="compNode" presStyleCnt="0"/>
      <dgm:spPr/>
    </dgm:pt>
    <dgm:pt modelId="{BF474D57-FEA1-4E3A-B270-D9B808ED1AD5}" type="pres">
      <dgm:prSet presAssocID="{D5E34AD3-DB41-4378-AD13-978AAB629773}" presName="bgRect" presStyleLbl="bgShp" presStyleIdx="1" presStyleCnt="4"/>
      <dgm:spPr/>
    </dgm:pt>
    <dgm:pt modelId="{BAB5AAAB-32B3-4EE1-BA07-DF5725B16581}" type="pres">
      <dgm:prSet presAssocID="{D5E34AD3-DB41-4378-AD13-978AAB6297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8C2EA9A-C815-46CC-B9A5-6F9C63803CF6}" type="pres">
      <dgm:prSet presAssocID="{D5E34AD3-DB41-4378-AD13-978AAB629773}" presName="spaceRect" presStyleCnt="0"/>
      <dgm:spPr/>
    </dgm:pt>
    <dgm:pt modelId="{9227D156-1D9F-4E05-8276-63B6446F1BA3}" type="pres">
      <dgm:prSet presAssocID="{D5E34AD3-DB41-4378-AD13-978AAB629773}" presName="parTx" presStyleLbl="revTx" presStyleIdx="1" presStyleCnt="4">
        <dgm:presLayoutVars>
          <dgm:chMax val="0"/>
          <dgm:chPref val="0"/>
        </dgm:presLayoutVars>
      </dgm:prSet>
      <dgm:spPr/>
    </dgm:pt>
    <dgm:pt modelId="{1E99386E-7AFD-49ED-842D-6B3FCCF4E1BD}" type="pres">
      <dgm:prSet presAssocID="{F4543016-DB30-4F61-90AB-8E070813FA77}" presName="sibTrans" presStyleCnt="0"/>
      <dgm:spPr/>
    </dgm:pt>
    <dgm:pt modelId="{A1675470-80F1-4C77-A4D8-243F89994554}" type="pres">
      <dgm:prSet presAssocID="{D41E9778-E1A9-4A1C-AB41-655FEACC18F6}" presName="compNode" presStyleCnt="0"/>
      <dgm:spPr/>
    </dgm:pt>
    <dgm:pt modelId="{59684D6E-E6CA-45F5-ADC4-BB9927B3BC07}" type="pres">
      <dgm:prSet presAssocID="{D41E9778-E1A9-4A1C-AB41-655FEACC18F6}" presName="bgRect" presStyleLbl="bgShp" presStyleIdx="2" presStyleCnt="4"/>
      <dgm:spPr/>
    </dgm:pt>
    <dgm:pt modelId="{D697492D-669E-4418-B5EA-4764103DE4D7}" type="pres">
      <dgm:prSet presAssocID="{D41E9778-E1A9-4A1C-AB41-655FEACC18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ginning with solid fill"/>
        </a:ext>
      </dgm:extLst>
    </dgm:pt>
    <dgm:pt modelId="{A75831C0-6401-4C79-BB61-B7E8C0EFEBEA}" type="pres">
      <dgm:prSet presAssocID="{D41E9778-E1A9-4A1C-AB41-655FEACC18F6}" presName="spaceRect" presStyleCnt="0"/>
      <dgm:spPr/>
    </dgm:pt>
    <dgm:pt modelId="{F3EF5CB4-9F5A-4FFC-AC67-E5D9212704EB}" type="pres">
      <dgm:prSet presAssocID="{D41E9778-E1A9-4A1C-AB41-655FEACC18F6}" presName="parTx" presStyleLbl="revTx" presStyleIdx="2" presStyleCnt="4">
        <dgm:presLayoutVars>
          <dgm:chMax val="0"/>
          <dgm:chPref val="0"/>
        </dgm:presLayoutVars>
      </dgm:prSet>
      <dgm:spPr/>
    </dgm:pt>
    <dgm:pt modelId="{46B5E940-D1FA-456D-9B94-A6BC0492782F}" type="pres">
      <dgm:prSet presAssocID="{B0795005-F488-4AB9-A64E-412FA0D462CB}" presName="sibTrans" presStyleCnt="0"/>
      <dgm:spPr/>
    </dgm:pt>
    <dgm:pt modelId="{948089E5-8B36-48AE-B929-1534B6177CC5}" type="pres">
      <dgm:prSet presAssocID="{04579BD9-1D4C-4339-989F-E8DEB54CF4B7}" presName="compNode" presStyleCnt="0"/>
      <dgm:spPr/>
    </dgm:pt>
    <dgm:pt modelId="{958C1F75-EFC5-4A9D-908D-1732BF1BEAC0}" type="pres">
      <dgm:prSet presAssocID="{04579BD9-1D4C-4339-989F-E8DEB54CF4B7}" presName="bgRect" presStyleLbl="bgShp" presStyleIdx="3" presStyleCnt="4"/>
      <dgm:spPr/>
    </dgm:pt>
    <dgm:pt modelId="{421134D6-3A61-459B-B2AE-6E93B86D714B}" type="pres">
      <dgm:prSet presAssocID="{04579BD9-1D4C-4339-989F-E8DEB54CF4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In Road with solid fill"/>
        </a:ext>
      </dgm:extLst>
    </dgm:pt>
    <dgm:pt modelId="{BC97B367-3D35-48CF-AF8E-84355E530B04}" type="pres">
      <dgm:prSet presAssocID="{04579BD9-1D4C-4339-989F-E8DEB54CF4B7}" presName="spaceRect" presStyleCnt="0"/>
      <dgm:spPr/>
    </dgm:pt>
    <dgm:pt modelId="{DB0B91D7-329E-4AF2-8BF2-C18F11A2F0C0}" type="pres">
      <dgm:prSet presAssocID="{04579BD9-1D4C-4339-989F-E8DEB54CF4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E42E0F-EAAF-4D70-A132-8023D73D3027}" srcId="{74B57F34-A5B7-4AF8-BF03-3FB3F8C53EDD}" destId="{A1A026F9-983D-4F88-8271-E65A3C06288B}" srcOrd="0" destOrd="0" parTransId="{A892468B-969F-48BB-8EAF-E9CB019116C7}" sibTransId="{B71F1D9D-7462-4644-8534-FBD5BE42D1B8}"/>
    <dgm:cxn modelId="{751C2E23-8CCB-4746-9D14-E837682069CE}" type="presOf" srcId="{74B57F34-A5B7-4AF8-BF03-3FB3F8C53EDD}" destId="{35F21A25-FB58-4C97-A529-E80C1041A55D}" srcOrd="0" destOrd="0" presId="urn:microsoft.com/office/officeart/2018/2/layout/IconVerticalSolidList"/>
    <dgm:cxn modelId="{94181164-D6E7-4C24-948C-AF1654896E83}" srcId="{74B57F34-A5B7-4AF8-BF03-3FB3F8C53EDD}" destId="{D41E9778-E1A9-4A1C-AB41-655FEACC18F6}" srcOrd="2" destOrd="0" parTransId="{B8F369F3-F2C4-42ED-B53D-BEEA3F448D37}" sibTransId="{B0795005-F488-4AB9-A64E-412FA0D462CB}"/>
    <dgm:cxn modelId="{DAA51B64-D650-4893-BA43-1A310940788E}" type="presOf" srcId="{A1A026F9-983D-4F88-8271-E65A3C06288B}" destId="{3EA83779-F6C7-4589-B507-9B60A1996E64}" srcOrd="0" destOrd="0" presId="urn:microsoft.com/office/officeart/2018/2/layout/IconVerticalSolidList"/>
    <dgm:cxn modelId="{61916348-71FB-4ACB-8A22-BE2F782A05F3}" srcId="{74B57F34-A5B7-4AF8-BF03-3FB3F8C53EDD}" destId="{D5E34AD3-DB41-4378-AD13-978AAB629773}" srcOrd="1" destOrd="0" parTransId="{0E85E5BE-A136-4D24-A6DE-07348B9E0492}" sibTransId="{F4543016-DB30-4F61-90AB-8E070813FA77}"/>
    <dgm:cxn modelId="{D1FA4E89-A361-4413-9111-F880BF6E1006}" type="presOf" srcId="{D5E34AD3-DB41-4378-AD13-978AAB629773}" destId="{9227D156-1D9F-4E05-8276-63B6446F1BA3}" srcOrd="0" destOrd="0" presId="urn:microsoft.com/office/officeart/2018/2/layout/IconVerticalSolidList"/>
    <dgm:cxn modelId="{45794BA9-5EF9-4A50-AA3C-1C14E0331BAE}" type="presOf" srcId="{D41E9778-E1A9-4A1C-AB41-655FEACC18F6}" destId="{F3EF5CB4-9F5A-4FFC-AC67-E5D9212704EB}" srcOrd="0" destOrd="0" presId="urn:microsoft.com/office/officeart/2018/2/layout/IconVerticalSolidList"/>
    <dgm:cxn modelId="{167CC1E5-4448-4408-ABCC-B160B51FCDC4}" srcId="{74B57F34-A5B7-4AF8-BF03-3FB3F8C53EDD}" destId="{04579BD9-1D4C-4339-989F-E8DEB54CF4B7}" srcOrd="3" destOrd="0" parTransId="{D3D3B56A-40F3-4C00-950D-59328F7ACB8F}" sibTransId="{0D1380ED-1527-4017-AA65-8E44BFE16893}"/>
    <dgm:cxn modelId="{15261DF3-D9F8-454E-B52C-10988FB06816}" type="presOf" srcId="{04579BD9-1D4C-4339-989F-E8DEB54CF4B7}" destId="{DB0B91D7-329E-4AF2-8BF2-C18F11A2F0C0}" srcOrd="0" destOrd="0" presId="urn:microsoft.com/office/officeart/2018/2/layout/IconVerticalSolidList"/>
    <dgm:cxn modelId="{C756853B-2480-4515-8CDA-418B492AF08C}" type="presParOf" srcId="{35F21A25-FB58-4C97-A529-E80C1041A55D}" destId="{0EE80BF0-D4E6-42CB-BC98-06A8A7D9132B}" srcOrd="0" destOrd="0" presId="urn:microsoft.com/office/officeart/2018/2/layout/IconVerticalSolidList"/>
    <dgm:cxn modelId="{01640221-05B3-4E7D-AF0F-04DB99A941A8}" type="presParOf" srcId="{0EE80BF0-D4E6-42CB-BC98-06A8A7D9132B}" destId="{4BC3E913-F463-4840-A9A9-0046A2EF4C42}" srcOrd="0" destOrd="0" presId="urn:microsoft.com/office/officeart/2018/2/layout/IconVerticalSolidList"/>
    <dgm:cxn modelId="{FB3805DC-BB9C-428A-8CA7-65C8C45BE466}" type="presParOf" srcId="{0EE80BF0-D4E6-42CB-BC98-06A8A7D9132B}" destId="{8FE83F40-EC2B-414A-AF68-B2AAEF092ED5}" srcOrd="1" destOrd="0" presId="urn:microsoft.com/office/officeart/2018/2/layout/IconVerticalSolidList"/>
    <dgm:cxn modelId="{B0F003E4-6DCD-4CC3-A3CD-D44F8C399443}" type="presParOf" srcId="{0EE80BF0-D4E6-42CB-BC98-06A8A7D9132B}" destId="{407BDAF4-DB68-46DE-B12B-993EF781BBCD}" srcOrd="2" destOrd="0" presId="urn:microsoft.com/office/officeart/2018/2/layout/IconVerticalSolidList"/>
    <dgm:cxn modelId="{051EE34A-E613-40FC-AE51-AA9978897D1C}" type="presParOf" srcId="{0EE80BF0-D4E6-42CB-BC98-06A8A7D9132B}" destId="{3EA83779-F6C7-4589-B507-9B60A1996E64}" srcOrd="3" destOrd="0" presId="urn:microsoft.com/office/officeart/2018/2/layout/IconVerticalSolidList"/>
    <dgm:cxn modelId="{D7E71EA5-E415-4C33-A014-39FC7152FB31}" type="presParOf" srcId="{35F21A25-FB58-4C97-A529-E80C1041A55D}" destId="{C19B371F-B375-45B9-97DB-5E1A2E17229D}" srcOrd="1" destOrd="0" presId="urn:microsoft.com/office/officeart/2018/2/layout/IconVerticalSolidList"/>
    <dgm:cxn modelId="{D8C5C98B-12EA-4B83-A55F-ECCE423F8B1F}" type="presParOf" srcId="{35F21A25-FB58-4C97-A529-E80C1041A55D}" destId="{763C6329-9EC3-452D-BFB6-560C8CC7C9AE}" srcOrd="2" destOrd="0" presId="urn:microsoft.com/office/officeart/2018/2/layout/IconVerticalSolidList"/>
    <dgm:cxn modelId="{A222E991-3E44-45FC-8410-93FC9EC106D9}" type="presParOf" srcId="{763C6329-9EC3-452D-BFB6-560C8CC7C9AE}" destId="{BF474D57-FEA1-4E3A-B270-D9B808ED1AD5}" srcOrd="0" destOrd="0" presId="urn:microsoft.com/office/officeart/2018/2/layout/IconVerticalSolidList"/>
    <dgm:cxn modelId="{EA19EE35-4F62-499F-A137-7CDABC272AFB}" type="presParOf" srcId="{763C6329-9EC3-452D-BFB6-560C8CC7C9AE}" destId="{BAB5AAAB-32B3-4EE1-BA07-DF5725B16581}" srcOrd="1" destOrd="0" presId="urn:microsoft.com/office/officeart/2018/2/layout/IconVerticalSolidList"/>
    <dgm:cxn modelId="{936C108A-C2B8-4EA0-A6ED-20FCD853C6A0}" type="presParOf" srcId="{763C6329-9EC3-452D-BFB6-560C8CC7C9AE}" destId="{98C2EA9A-C815-46CC-B9A5-6F9C63803CF6}" srcOrd="2" destOrd="0" presId="urn:microsoft.com/office/officeart/2018/2/layout/IconVerticalSolidList"/>
    <dgm:cxn modelId="{9A4FB5B7-717A-409B-8272-458F8807F776}" type="presParOf" srcId="{763C6329-9EC3-452D-BFB6-560C8CC7C9AE}" destId="{9227D156-1D9F-4E05-8276-63B6446F1BA3}" srcOrd="3" destOrd="0" presId="urn:microsoft.com/office/officeart/2018/2/layout/IconVerticalSolidList"/>
    <dgm:cxn modelId="{BCBF52CE-8BAC-49B8-B59A-645129C38E7C}" type="presParOf" srcId="{35F21A25-FB58-4C97-A529-E80C1041A55D}" destId="{1E99386E-7AFD-49ED-842D-6B3FCCF4E1BD}" srcOrd="3" destOrd="0" presId="urn:microsoft.com/office/officeart/2018/2/layout/IconVerticalSolidList"/>
    <dgm:cxn modelId="{F53686DD-8ABF-425D-812C-44C7C848A2DA}" type="presParOf" srcId="{35F21A25-FB58-4C97-A529-E80C1041A55D}" destId="{A1675470-80F1-4C77-A4D8-243F89994554}" srcOrd="4" destOrd="0" presId="urn:microsoft.com/office/officeart/2018/2/layout/IconVerticalSolidList"/>
    <dgm:cxn modelId="{977DA95C-B5C6-4B97-A7BB-C99CF172E892}" type="presParOf" srcId="{A1675470-80F1-4C77-A4D8-243F89994554}" destId="{59684D6E-E6CA-45F5-ADC4-BB9927B3BC07}" srcOrd="0" destOrd="0" presId="urn:microsoft.com/office/officeart/2018/2/layout/IconVerticalSolidList"/>
    <dgm:cxn modelId="{58FB669E-1B08-42B5-9495-1B3269A41F0B}" type="presParOf" srcId="{A1675470-80F1-4C77-A4D8-243F89994554}" destId="{D697492D-669E-4418-B5EA-4764103DE4D7}" srcOrd="1" destOrd="0" presId="urn:microsoft.com/office/officeart/2018/2/layout/IconVerticalSolidList"/>
    <dgm:cxn modelId="{24636910-3942-48AB-A754-BCF4F3C5380A}" type="presParOf" srcId="{A1675470-80F1-4C77-A4D8-243F89994554}" destId="{A75831C0-6401-4C79-BB61-B7E8C0EFEBEA}" srcOrd="2" destOrd="0" presId="urn:microsoft.com/office/officeart/2018/2/layout/IconVerticalSolidList"/>
    <dgm:cxn modelId="{137B038D-C2D1-44F5-A87A-8FA3A5F6B99A}" type="presParOf" srcId="{A1675470-80F1-4C77-A4D8-243F89994554}" destId="{F3EF5CB4-9F5A-4FFC-AC67-E5D9212704EB}" srcOrd="3" destOrd="0" presId="urn:microsoft.com/office/officeart/2018/2/layout/IconVerticalSolidList"/>
    <dgm:cxn modelId="{0D70BB19-0DA2-42F6-AA57-76F0A21A5ADB}" type="presParOf" srcId="{35F21A25-FB58-4C97-A529-E80C1041A55D}" destId="{46B5E940-D1FA-456D-9B94-A6BC0492782F}" srcOrd="5" destOrd="0" presId="urn:microsoft.com/office/officeart/2018/2/layout/IconVerticalSolidList"/>
    <dgm:cxn modelId="{FEFA2A13-6D28-483C-98A8-FC94098C28FA}" type="presParOf" srcId="{35F21A25-FB58-4C97-A529-E80C1041A55D}" destId="{948089E5-8B36-48AE-B929-1534B6177CC5}" srcOrd="6" destOrd="0" presId="urn:microsoft.com/office/officeart/2018/2/layout/IconVerticalSolidList"/>
    <dgm:cxn modelId="{58A66A57-D864-4478-8375-A205E99AD790}" type="presParOf" srcId="{948089E5-8B36-48AE-B929-1534B6177CC5}" destId="{958C1F75-EFC5-4A9D-908D-1732BF1BEAC0}" srcOrd="0" destOrd="0" presId="urn:microsoft.com/office/officeart/2018/2/layout/IconVerticalSolidList"/>
    <dgm:cxn modelId="{F8465E08-DE17-4FEF-BE84-69F0DA0CAB8D}" type="presParOf" srcId="{948089E5-8B36-48AE-B929-1534B6177CC5}" destId="{421134D6-3A61-459B-B2AE-6E93B86D714B}" srcOrd="1" destOrd="0" presId="urn:microsoft.com/office/officeart/2018/2/layout/IconVerticalSolidList"/>
    <dgm:cxn modelId="{46E492FA-6336-4268-AB42-E4973E34D97F}" type="presParOf" srcId="{948089E5-8B36-48AE-B929-1534B6177CC5}" destId="{BC97B367-3D35-48CF-AF8E-84355E530B04}" srcOrd="2" destOrd="0" presId="urn:microsoft.com/office/officeart/2018/2/layout/IconVerticalSolidList"/>
    <dgm:cxn modelId="{172D02DB-83B4-4F92-BAAF-71D7A514097F}" type="presParOf" srcId="{948089E5-8B36-48AE-B929-1534B6177CC5}" destId="{DB0B91D7-329E-4AF2-8BF2-C18F11A2F0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E8ABF-9F48-4E6F-8C83-48912FEF35B1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1A790B-FDE6-4460-8146-7600101D5DD0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15% work in public sector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77C3628-8744-4D0D-9898-2600BFB8E785}" type="par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EAF2A82B-AFCD-4D86-AAFD-F746E464B9B5}" type="sib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5A07A350-246C-4E70-A412-F6A8AB76AF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50% work in Legal sector</a:t>
          </a:r>
        </a:p>
      </dgm:t>
    </dgm:pt>
    <dgm:pt modelId="{6F7816A4-6143-455B-8E9D-7CCAB03C25E4}" type="parTrans" cxnId="{573617AD-1A05-48AB-BC46-02F428C468F1}">
      <dgm:prSet/>
      <dgm:spPr/>
      <dgm:t>
        <a:bodyPr/>
        <a:lstStyle/>
        <a:p>
          <a:endParaRPr lang="en-NZ"/>
        </a:p>
      </dgm:t>
    </dgm:pt>
    <dgm:pt modelId="{80767851-EE55-46DA-AE7E-622E401A21D0}" type="sibTrans" cxnId="{573617AD-1A05-48AB-BC46-02F428C468F1}">
      <dgm:prSet/>
      <dgm:spPr/>
      <dgm:t>
        <a:bodyPr/>
        <a:lstStyle/>
        <a:p>
          <a:endParaRPr lang="en-NZ"/>
        </a:p>
      </dgm:t>
    </dgm:pt>
    <dgm:pt modelId="{08508E57-5895-4A4A-AD7E-5A4BB437B5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35% work in other private sector industries</a:t>
          </a:r>
        </a:p>
      </dgm:t>
    </dgm:pt>
    <dgm:pt modelId="{A3A92CAC-038D-4BAF-BC6D-DFCC7E7BA665}" type="parTrans" cxnId="{1CC97207-3123-4811-98BD-A54CEAAA11C7}">
      <dgm:prSet/>
      <dgm:spPr/>
      <dgm:t>
        <a:bodyPr/>
        <a:lstStyle/>
        <a:p>
          <a:endParaRPr lang="en-NZ"/>
        </a:p>
      </dgm:t>
    </dgm:pt>
    <dgm:pt modelId="{A18148E2-4F36-448D-8F36-65F40F5948EB}" type="sibTrans" cxnId="{1CC97207-3123-4811-98BD-A54CEAAA11C7}">
      <dgm:prSet/>
      <dgm:spPr/>
      <dgm:t>
        <a:bodyPr/>
        <a:lstStyle/>
        <a:p>
          <a:endParaRPr lang="en-NZ"/>
        </a:p>
      </dgm:t>
    </dgm:pt>
    <dgm:pt modelId="{B3B86E51-3799-4FFF-A5ED-295CED5E69EE}" type="pres">
      <dgm:prSet presAssocID="{045E8ABF-9F48-4E6F-8C83-48912FEF35B1}" presName="root" presStyleCnt="0">
        <dgm:presLayoutVars>
          <dgm:dir/>
          <dgm:resizeHandles val="exact"/>
        </dgm:presLayoutVars>
      </dgm:prSet>
      <dgm:spPr/>
    </dgm:pt>
    <dgm:pt modelId="{5BB1CE43-F262-481E-A116-4A30D72DF1EB}" type="pres">
      <dgm:prSet presAssocID="{F51A790B-FDE6-4460-8146-7600101D5DD0}" presName="compNode" presStyleCnt="0"/>
      <dgm:spPr/>
    </dgm:pt>
    <dgm:pt modelId="{EAEFFD4A-2C59-417E-BC04-C943E078FE2D}" type="pres">
      <dgm:prSet presAssocID="{F51A790B-FDE6-4460-8146-7600101D5DD0}" presName="bgRect" presStyleLbl="bgShp" presStyleIdx="0" presStyleCnt="3"/>
      <dgm:spPr/>
    </dgm:pt>
    <dgm:pt modelId="{922C0CDC-48DA-4706-8338-FB50D379FB3A}" type="pres">
      <dgm:prSet presAssocID="{F51A790B-FDE6-4460-8146-7600101D5D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15% with solid fill"/>
        </a:ext>
      </dgm:extLst>
    </dgm:pt>
    <dgm:pt modelId="{D5B3F4BB-84C1-4AD6-BDC3-B4CBDB19EA69}" type="pres">
      <dgm:prSet presAssocID="{F51A790B-FDE6-4460-8146-7600101D5DD0}" presName="spaceRect" presStyleCnt="0"/>
      <dgm:spPr/>
    </dgm:pt>
    <dgm:pt modelId="{946E0914-4FD0-471A-A3C6-0C4D28810DF2}" type="pres">
      <dgm:prSet presAssocID="{F51A790B-FDE6-4460-8146-7600101D5DD0}" presName="parTx" presStyleLbl="revTx" presStyleIdx="0" presStyleCnt="3">
        <dgm:presLayoutVars>
          <dgm:chMax val="0"/>
          <dgm:chPref val="0"/>
        </dgm:presLayoutVars>
      </dgm:prSet>
      <dgm:spPr/>
    </dgm:pt>
    <dgm:pt modelId="{B32729D1-8DD0-4BDD-B4D9-505111E0C489}" type="pres">
      <dgm:prSet presAssocID="{EAF2A82B-AFCD-4D86-AAFD-F746E464B9B5}" presName="sibTrans" presStyleCnt="0"/>
      <dgm:spPr/>
    </dgm:pt>
    <dgm:pt modelId="{6BC178A6-28F6-46BB-8C1E-2769A346D8FA}" type="pres">
      <dgm:prSet presAssocID="{5A07A350-246C-4E70-A412-F6A8AB76AF11}" presName="compNode" presStyleCnt="0"/>
      <dgm:spPr/>
    </dgm:pt>
    <dgm:pt modelId="{39FB7701-B368-4A96-81A7-7C0F4DE7D3D3}" type="pres">
      <dgm:prSet presAssocID="{5A07A350-246C-4E70-A412-F6A8AB76AF11}" presName="bgRect" presStyleLbl="bgShp" presStyleIdx="1" presStyleCnt="3"/>
      <dgm:spPr/>
    </dgm:pt>
    <dgm:pt modelId="{8FF18039-DBEF-4BA8-AE35-17CF4C9DB132}" type="pres">
      <dgm:prSet presAssocID="{5A07A350-246C-4E70-A412-F6A8AB76AF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50% with solid fill"/>
        </a:ext>
      </dgm:extLst>
    </dgm:pt>
    <dgm:pt modelId="{38A36172-E2F2-4C13-A145-E2124DF71842}" type="pres">
      <dgm:prSet presAssocID="{5A07A350-246C-4E70-A412-F6A8AB76AF11}" presName="spaceRect" presStyleCnt="0"/>
      <dgm:spPr/>
    </dgm:pt>
    <dgm:pt modelId="{8E44E3A1-5F06-49BE-BD1E-13701B681AE9}" type="pres">
      <dgm:prSet presAssocID="{5A07A350-246C-4E70-A412-F6A8AB76AF11}" presName="parTx" presStyleLbl="revTx" presStyleIdx="1" presStyleCnt="3">
        <dgm:presLayoutVars>
          <dgm:chMax val="0"/>
          <dgm:chPref val="0"/>
        </dgm:presLayoutVars>
      </dgm:prSet>
      <dgm:spPr/>
    </dgm:pt>
    <dgm:pt modelId="{FC398857-A7FB-48BA-A9F0-28ABB7613961}" type="pres">
      <dgm:prSet presAssocID="{80767851-EE55-46DA-AE7E-622E401A21D0}" presName="sibTrans" presStyleCnt="0"/>
      <dgm:spPr/>
    </dgm:pt>
    <dgm:pt modelId="{501FA797-AE3C-4359-9DE9-A9E52A78EAD3}" type="pres">
      <dgm:prSet presAssocID="{08508E57-5895-4A4A-AD7E-5A4BB437B5B6}" presName="compNode" presStyleCnt="0"/>
      <dgm:spPr/>
    </dgm:pt>
    <dgm:pt modelId="{FE8E4B54-EEDA-4FCD-882C-7E43894019C8}" type="pres">
      <dgm:prSet presAssocID="{08508E57-5895-4A4A-AD7E-5A4BB437B5B6}" presName="bgRect" presStyleLbl="bgShp" presStyleIdx="2" presStyleCnt="3"/>
      <dgm:spPr/>
    </dgm:pt>
    <dgm:pt modelId="{9A24034F-4FFB-4791-B06F-FA0F352A02C3}" type="pres">
      <dgm:prSet presAssocID="{08508E57-5895-4A4A-AD7E-5A4BB437B5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35% with solid fill"/>
        </a:ext>
      </dgm:extLst>
    </dgm:pt>
    <dgm:pt modelId="{EF72D43B-BA53-474F-918C-34B041B2B165}" type="pres">
      <dgm:prSet presAssocID="{08508E57-5895-4A4A-AD7E-5A4BB437B5B6}" presName="spaceRect" presStyleCnt="0"/>
      <dgm:spPr/>
    </dgm:pt>
    <dgm:pt modelId="{21F036CB-33DB-422A-8965-771F7EF05E24}" type="pres">
      <dgm:prSet presAssocID="{08508E57-5895-4A4A-AD7E-5A4BB437B5B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CC97207-3123-4811-98BD-A54CEAAA11C7}" srcId="{045E8ABF-9F48-4E6F-8C83-48912FEF35B1}" destId="{08508E57-5895-4A4A-AD7E-5A4BB437B5B6}" srcOrd="2" destOrd="0" parTransId="{A3A92CAC-038D-4BAF-BC6D-DFCC7E7BA665}" sibTransId="{A18148E2-4F36-448D-8F36-65F40F5948EB}"/>
    <dgm:cxn modelId="{FEEB361F-C071-499A-8BDD-09836A574B3F}" srcId="{045E8ABF-9F48-4E6F-8C83-48912FEF35B1}" destId="{F51A790B-FDE6-4460-8146-7600101D5DD0}" srcOrd="0" destOrd="0" parTransId="{777C3628-8744-4D0D-9898-2600BFB8E785}" sibTransId="{EAF2A82B-AFCD-4D86-AAFD-F746E464B9B5}"/>
    <dgm:cxn modelId="{49F22D2A-FF8C-4E17-834C-B87CED36309E}" type="presOf" srcId="{045E8ABF-9F48-4E6F-8C83-48912FEF35B1}" destId="{B3B86E51-3799-4FFF-A5ED-295CED5E69EE}" srcOrd="0" destOrd="0" presId="urn:microsoft.com/office/officeart/2018/2/layout/IconVerticalSolidList"/>
    <dgm:cxn modelId="{73AE3B4D-BF55-471C-A607-A918BD7286E3}" type="presOf" srcId="{F51A790B-FDE6-4460-8146-7600101D5DD0}" destId="{946E0914-4FD0-471A-A3C6-0C4D28810DF2}" srcOrd="0" destOrd="0" presId="urn:microsoft.com/office/officeart/2018/2/layout/IconVerticalSolidList"/>
    <dgm:cxn modelId="{19B0EE4D-777B-4065-AD6B-74D248ECF2CF}" type="presOf" srcId="{08508E57-5895-4A4A-AD7E-5A4BB437B5B6}" destId="{21F036CB-33DB-422A-8965-771F7EF05E24}" srcOrd="0" destOrd="0" presId="urn:microsoft.com/office/officeart/2018/2/layout/IconVerticalSolidList"/>
    <dgm:cxn modelId="{6366268B-B8D0-4CAC-9940-00C2C1629E1F}" type="presOf" srcId="{5A07A350-246C-4E70-A412-F6A8AB76AF11}" destId="{8E44E3A1-5F06-49BE-BD1E-13701B681AE9}" srcOrd="0" destOrd="0" presId="urn:microsoft.com/office/officeart/2018/2/layout/IconVerticalSolidList"/>
    <dgm:cxn modelId="{573617AD-1A05-48AB-BC46-02F428C468F1}" srcId="{045E8ABF-9F48-4E6F-8C83-48912FEF35B1}" destId="{5A07A350-246C-4E70-A412-F6A8AB76AF11}" srcOrd="1" destOrd="0" parTransId="{6F7816A4-6143-455B-8E9D-7CCAB03C25E4}" sibTransId="{80767851-EE55-46DA-AE7E-622E401A21D0}"/>
    <dgm:cxn modelId="{FC36D805-09C9-4EBA-AB82-952EEDCF947B}" type="presParOf" srcId="{B3B86E51-3799-4FFF-A5ED-295CED5E69EE}" destId="{5BB1CE43-F262-481E-A116-4A30D72DF1EB}" srcOrd="0" destOrd="0" presId="urn:microsoft.com/office/officeart/2018/2/layout/IconVerticalSolidList"/>
    <dgm:cxn modelId="{5DF7EA48-ADCA-4FBD-B689-F89AC211C36B}" type="presParOf" srcId="{5BB1CE43-F262-481E-A116-4A30D72DF1EB}" destId="{EAEFFD4A-2C59-417E-BC04-C943E078FE2D}" srcOrd="0" destOrd="0" presId="urn:microsoft.com/office/officeart/2018/2/layout/IconVerticalSolidList"/>
    <dgm:cxn modelId="{E17D6BEC-BCB3-4C7F-BE93-5BF56A8D244C}" type="presParOf" srcId="{5BB1CE43-F262-481E-A116-4A30D72DF1EB}" destId="{922C0CDC-48DA-4706-8338-FB50D379FB3A}" srcOrd="1" destOrd="0" presId="urn:microsoft.com/office/officeart/2018/2/layout/IconVerticalSolidList"/>
    <dgm:cxn modelId="{0C64FD27-9BD6-4077-8658-55C8B2C0686E}" type="presParOf" srcId="{5BB1CE43-F262-481E-A116-4A30D72DF1EB}" destId="{D5B3F4BB-84C1-4AD6-BDC3-B4CBDB19EA69}" srcOrd="2" destOrd="0" presId="urn:microsoft.com/office/officeart/2018/2/layout/IconVerticalSolidList"/>
    <dgm:cxn modelId="{3BCFCE92-D737-43E7-ABA1-D456FD51080C}" type="presParOf" srcId="{5BB1CE43-F262-481E-A116-4A30D72DF1EB}" destId="{946E0914-4FD0-471A-A3C6-0C4D28810DF2}" srcOrd="3" destOrd="0" presId="urn:microsoft.com/office/officeart/2018/2/layout/IconVerticalSolidList"/>
    <dgm:cxn modelId="{638D51A0-81FD-4EE7-B910-A3A1253A7A55}" type="presParOf" srcId="{B3B86E51-3799-4FFF-A5ED-295CED5E69EE}" destId="{B32729D1-8DD0-4BDD-B4D9-505111E0C489}" srcOrd="1" destOrd="0" presId="urn:microsoft.com/office/officeart/2018/2/layout/IconVerticalSolidList"/>
    <dgm:cxn modelId="{B0DA4A5F-8EF5-4730-9D55-9F487A7029AC}" type="presParOf" srcId="{B3B86E51-3799-4FFF-A5ED-295CED5E69EE}" destId="{6BC178A6-28F6-46BB-8C1E-2769A346D8FA}" srcOrd="2" destOrd="0" presId="urn:microsoft.com/office/officeart/2018/2/layout/IconVerticalSolidList"/>
    <dgm:cxn modelId="{58537C42-D6A1-4F13-A6DC-1B4C85CD6EFC}" type="presParOf" srcId="{6BC178A6-28F6-46BB-8C1E-2769A346D8FA}" destId="{39FB7701-B368-4A96-81A7-7C0F4DE7D3D3}" srcOrd="0" destOrd="0" presId="urn:microsoft.com/office/officeart/2018/2/layout/IconVerticalSolidList"/>
    <dgm:cxn modelId="{9E8FE94E-B0D9-4D14-9CE8-056842F9298A}" type="presParOf" srcId="{6BC178A6-28F6-46BB-8C1E-2769A346D8FA}" destId="{8FF18039-DBEF-4BA8-AE35-17CF4C9DB132}" srcOrd="1" destOrd="0" presId="urn:microsoft.com/office/officeart/2018/2/layout/IconVerticalSolidList"/>
    <dgm:cxn modelId="{EFD670A5-76D0-4412-B6D0-5366090B56C1}" type="presParOf" srcId="{6BC178A6-28F6-46BB-8C1E-2769A346D8FA}" destId="{38A36172-E2F2-4C13-A145-E2124DF71842}" srcOrd="2" destOrd="0" presId="urn:microsoft.com/office/officeart/2018/2/layout/IconVerticalSolidList"/>
    <dgm:cxn modelId="{3F63AF7A-8F0B-4F03-B4F7-556EAD9A05AA}" type="presParOf" srcId="{6BC178A6-28F6-46BB-8C1E-2769A346D8FA}" destId="{8E44E3A1-5F06-49BE-BD1E-13701B681AE9}" srcOrd="3" destOrd="0" presId="urn:microsoft.com/office/officeart/2018/2/layout/IconVerticalSolidList"/>
    <dgm:cxn modelId="{9AA75751-5CAA-4EB5-B8D0-E9A7E206BDFC}" type="presParOf" srcId="{B3B86E51-3799-4FFF-A5ED-295CED5E69EE}" destId="{FC398857-A7FB-48BA-A9F0-28ABB7613961}" srcOrd="3" destOrd="0" presId="urn:microsoft.com/office/officeart/2018/2/layout/IconVerticalSolidList"/>
    <dgm:cxn modelId="{B45992B6-5A62-4310-A12A-9EF77E02CD9B}" type="presParOf" srcId="{B3B86E51-3799-4FFF-A5ED-295CED5E69EE}" destId="{501FA797-AE3C-4359-9DE9-A9E52A78EAD3}" srcOrd="4" destOrd="0" presId="urn:microsoft.com/office/officeart/2018/2/layout/IconVerticalSolidList"/>
    <dgm:cxn modelId="{8405C8DD-0BC7-41EE-969B-3FDE1036B60D}" type="presParOf" srcId="{501FA797-AE3C-4359-9DE9-A9E52A78EAD3}" destId="{FE8E4B54-EEDA-4FCD-882C-7E43894019C8}" srcOrd="0" destOrd="0" presId="urn:microsoft.com/office/officeart/2018/2/layout/IconVerticalSolidList"/>
    <dgm:cxn modelId="{B004E5A0-4425-46BA-94BD-6BF3F1163443}" type="presParOf" srcId="{501FA797-AE3C-4359-9DE9-A9E52A78EAD3}" destId="{9A24034F-4FFB-4791-B06F-FA0F352A02C3}" srcOrd="1" destOrd="0" presId="urn:microsoft.com/office/officeart/2018/2/layout/IconVerticalSolidList"/>
    <dgm:cxn modelId="{39909DC3-06DC-4D4B-A333-FA33AFF63D3E}" type="presParOf" srcId="{501FA797-AE3C-4359-9DE9-A9E52A78EAD3}" destId="{EF72D43B-BA53-474F-918C-34B041B2B165}" srcOrd="2" destOrd="0" presId="urn:microsoft.com/office/officeart/2018/2/layout/IconVerticalSolidList"/>
    <dgm:cxn modelId="{E3F4A971-00B0-4F8B-8CD3-80F6E003197A}" type="presParOf" srcId="{501FA797-AE3C-4359-9DE9-A9E52A78EAD3}" destId="{21F036CB-33DB-422A-8965-771F7EF05E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5E8ABF-9F48-4E6F-8C83-48912FEF35B1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1A790B-FDE6-4460-8146-7600101D5DD0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55% work as legal professionals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77C3628-8744-4D0D-9898-2600BFB8E785}" type="par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EAF2A82B-AFCD-4D86-AAFD-F746E464B9B5}" type="sib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5A07A350-246C-4E70-A412-F6A8AB76AF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10% work in leadership positions</a:t>
          </a:r>
        </a:p>
      </dgm:t>
    </dgm:pt>
    <dgm:pt modelId="{6F7816A4-6143-455B-8E9D-7CCAB03C25E4}" type="parTrans" cxnId="{573617AD-1A05-48AB-BC46-02F428C468F1}">
      <dgm:prSet/>
      <dgm:spPr/>
      <dgm:t>
        <a:bodyPr/>
        <a:lstStyle/>
        <a:p>
          <a:endParaRPr lang="en-NZ"/>
        </a:p>
      </dgm:t>
    </dgm:pt>
    <dgm:pt modelId="{80767851-EE55-46DA-AE7E-622E401A21D0}" type="sibTrans" cxnId="{573617AD-1A05-48AB-BC46-02F428C468F1}">
      <dgm:prSet/>
      <dgm:spPr/>
      <dgm:t>
        <a:bodyPr/>
        <a:lstStyle/>
        <a:p>
          <a:endParaRPr lang="en-NZ"/>
        </a:p>
      </dgm:t>
    </dgm:pt>
    <dgm:pt modelId="{08508E57-5895-4A4A-AD7E-5A4BB437B5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15% work as skilled technical professions</a:t>
          </a:r>
        </a:p>
      </dgm:t>
    </dgm:pt>
    <dgm:pt modelId="{A3A92CAC-038D-4BAF-BC6D-DFCC7E7BA665}" type="parTrans" cxnId="{1CC97207-3123-4811-98BD-A54CEAAA11C7}">
      <dgm:prSet/>
      <dgm:spPr/>
      <dgm:t>
        <a:bodyPr/>
        <a:lstStyle/>
        <a:p>
          <a:endParaRPr lang="en-NZ"/>
        </a:p>
      </dgm:t>
    </dgm:pt>
    <dgm:pt modelId="{A18148E2-4F36-448D-8F36-65F40F5948EB}" type="sibTrans" cxnId="{1CC97207-3123-4811-98BD-A54CEAAA11C7}">
      <dgm:prSet/>
      <dgm:spPr/>
      <dgm:t>
        <a:bodyPr/>
        <a:lstStyle/>
        <a:p>
          <a:endParaRPr lang="en-NZ"/>
        </a:p>
      </dgm:t>
    </dgm:pt>
    <dgm:pt modelId="{DD040344-8BF0-45E4-955A-FCD04C4FD3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20% work in other occupations</a:t>
          </a:r>
        </a:p>
      </dgm:t>
    </dgm:pt>
    <dgm:pt modelId="{CEC3BB0C-D10C-4B72-B7A9-7B3A04B01FA7}" type="parTrans" cxnId="{38A5231C-D6EB-4621-B1E8-17FBDDA2A394}">
      <dgm:prSet/>
      <dgm:spPr/>
      <dgm:t>
        <a:bodyPr/>
        <a:lstStyle/>
        <a:p>
          <a:endParaRPr lang="en-NZ"/>
        </a:p>
      </dgm:t>
    </dgm:pt>
    <dgm:pt modelId="{28E862F3-77EB-4C1F-B777-FBD3892C3F7E}" type="sibTrans" cxnId="{38A5231C-D6EB-4621-B1E8-17FBDDA2A394}">
      <dgm:prSet/>
      <dgm:spPr/>
      <dgm:t>
        <a:bodyPr/>
        <a:lstStyle/>
        <a:p>
          <a:endParaRPr lang="en-NZ"/>
        </a:p>
      </dgm:t>
    </dgm:pt>
    <dgm:pt modelId="{B3B86E51-3799-4FFF-A5ED-295CED5E69EE}" type="pres">
      <dgm:prSet presAssocID="{045E8ABF-9F48-4E6F-8C83-48912FEF35B1}" presName="root" presStyleCnt="0">
        <dgm:presLayoutVars>
          <dgm:dir/>
          <dgm:resizeHandles val="exact"/>
        </dgm:presLayoutVars>
      </dgm:prSet>
      <dgm:spPr/>
    </dgm:pt>
    <dgm:pt modelId="{5BB1CE43-F262-481E-A116-4A30D72DF1EB}" type="pres">
      <dgm:prSet presAssocID="{F51A790B-FDE6-4460-8146-7600101D5DD0}" presName="compNode" presStyleCnt="0"/>
      <dgm:spPr/>
    </dgm:pt>
    <dgm:pt modelId="{EAEFFD4A-2C59-417E-BC04-C943E078FE2D}" type="pres">
      <dgm:prSet presAssocID="{F51A790B-FDE6-4460-8146-7600101D5DD0}" presName="bgRect" presStyleLbl="bgShp" presStyleIdx="0" presStyleCnt="4"/>
      <dgm:spPr/>
    </dgm:pt>
    <dgm:pt modelId="{922C0CDC-48DA-4706-8338-FB50D379FB3A}" type="pres">
      <dgm:prSet presAssocID="{F51A790B-FDE6-4460-8146-7600101D5D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55% with solid fill"/>
        </a:ext>
      </dgm:extLst>
    </dgm:pt>
    <dgm:pt modelId="{D5B3F4BB-84C1-4AD6-BDC3-B4CBDB19EA69}" type="pres">
      <dgm:prSet presAssocID="{F51A790B-FDE6-4460-8146-7600101D5DD0}" presName="spaceRect" presStyleCnt="0"/>
      <dgm:spPr/>
    </dgm:pt>
    <dgm:pt modelId="{946E0914-4FD0-471A-A3C6-0C4D28810DF2}" type="pres">
      <dgm:prSet presAssocID="{F51A790B-FDE6-4460-8146-7600101D5DD0}" presName="parTx" presStyleLbl="revTx" presStyleIdx="0" presStyleCnt="4">
        <dgm:presLayoutVars>
          <dgm:chMax val="0"/>
          <dgm:chPref val="0"/>
        </dgm:presLayoutVars>
      </dgm:prSet>
      <dgm:spPr/>
    </dgm:pt>
    <dgm:pt modelId="{B32729D1-8DD0-4BDD-B4D9-505111E0C489}" type="pres">
      <dgm:prSet presAssocID="{EAF2A82B-AFCD-4D86-AAFD-F746E464B9B5}" presName="sibTrans" presStyleCnt="0"/>
      <dgm:spPr/>
    </dgm:pt>
    <dgm:pt modelId="{6BC178A6-28F6-46BB-8C1E-2769A346D8FA}" type="pres">
      <dgm:prSet presAssocID="{5A07A350-246C-4E70-A412-F6A8AB76AF11}" presName="compNode" presStyleCnt="0"/>
      <dgm:spPr/>
    </dgm:pt>
    <dgm:pt modelId="{39FB7701-B368-4A96-81A7-7C0F4DE7D3D3}" type="pres">
      <dgm:prSet presAssocID="{5A07A350-246C-4E70-A412-F6A8AB76AF11}" presName="bgRect" presStyleLbl="bgShp" presStyleIdx="1" presStyleCnt="4"/>
      <dgm:spPr/>
    </dgm:pt>
    <dgm:pt modelId="{8FF18039-DBEF-4BA8-AE35-17CF4C9DB132}" type="pres">
      <dgm:prSet presAssocID="{5A07A350-246C-4E70-A412-F6A8AB76AF1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10% with solid fill"/>
        </a:ext>
      </dgm:extLst>
    </dgm:pt>
    <dgm:pt modelId="{38A36172-E2F2-4C13-A145-E2124DF71842}" type="pres">
      <dgm:prSet presAssocID="{5A07A350-246C-4E70-A412-F6A8AB76AF11}" presName="spaceRect" presStyleCnt="0"/>
      <dgm:spPr/>
    </dgm:pt>
    <dgm:pt modelId="{8E44E3A1-5F06-49BE-BD1E-13701B681AE9}" type="pres">
      <dgm:prSet presAssocID="{5A07A350-246C-4E70-A412-F6A8AB76AF11}" presName="parTx" presStyleLbl="revTx" presStyleIdx="1" presStyleCnt="4">
        <dgm:presLayoutVars>
          <dgm:chMax val="0"/>
          <dgm:chPref val="0"/>
        </dgm:presLayoutVars>
      </dgm:prSet>
      <dgm:spPr/>
    </dgm:pt>
    <dgm:pt modelId="{FC398857-A7FB-48BA-A9F0-28ABB7613961}" type="pres">
      <dgm:prSet presAssocID="{80767851-EE55-46DA-AE7E-622E401A21D0}" presName="sibTrans" presStyleCnt="0"/>
      <dgm:spPr/>
    </dgm:pt>
    <dgm:pt modelId="{501FA797-AE3C-4359-9DE9-A9E52A78EAD3}" type="pres">
      <dgm:prSet presAssocID="{08508E57-5895-4A4A-AD7E-5A4BB437B5B6}" presName="compNode" presStyleCnt="0"/>
      <dgm:spPr/>
    </dgm:pt>
    <dgm:pt modelId="{FE8E4B54-EEDA-4FCD-882C-7E43894019C8}" type="pres">
      <dgm:prSet presAssocID="{08508E57-5895-4A4A-AD7E-5A4BB437B5B6}" presName="bgRect" presStyleLbl="bgShp" presStyleIdx="2" presStyleCnt="4"/>
      <dgm:spPr/>
    </dgm:pt>
    <dgm:pt modelId="{9A24034F-4FFB-4791-B06F-FA0F352A02C3}" type="pres">
      <dgm:prSet presAssocID="{08508E57-5895-4A4A-AD7E-5A4BB437B5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15% with solid fill"/>
        </a:ext>
      </dgm:extLst>
    </dgm:pt>
    <dgm:pt modelId="{EF72D43B-BA53-474F-918C-34B041B2B165}" type="pres">
      <dgm:prSet presAssocID="{08508E57-5895-4A4A-AD7E-5A4BB437B5B6}" presName="spaceRect" presStyleCnt="0"/>
      <dgm:spPr/>
    </dgm:pt>
    <dgm:pt modelId="{21F036CB-33DB-422A-8965-771F7EF05E24}" type="pres">
      <dgm:prSet presAssocID="{08508E57-5895-4A4A-AD7E-5A4BB437B5B6}" presName="parTx" presStyleLbl="revTx" presStyleIdx="2" presStyleCnt="4">
        <dgm:presLayoutVars>
          <dgm:chMax val="0"/>
          <dgm:chPref val="0"/>
        </dgm:presLayoutVars>
      </dgm:prSet>
      <dgm:spPr/>
    </dgm:pt>
    <dgm:pt modelId="{B6370CF3-B320-47E3-AEDF-D3AECDA205C4}" type="pres">
      <dgm:prSet presAssocID="{A18148E2-4F36-448D-8F36-65F40F5948EB}" presName="sibTrans" presStyleCnt="0"/>
      <dgm:spPr/>
    </dgm:pt>
    <dgm:pt modelId="{335D351A-2F86-42D2-AAC0-B2332D27210D}" type="pres">
      <dgm:prSet presAssocID="{DD040344-8BF0-45E4-955A-FCD04C4FD305}" presName="compNode" presStyleCnt="0"/>
      <dgm:spPr/>
    </dgm:pt>
    <dgm:pt modelId="{0DC8330F-CAEE-4182-B38C-BB231CCA2C95}" type="pres">
      <dgm:prSet presAssocID="{DD040344-8BF0-45E4-955A-FCD04C4FD305}" presName="bgRect" presStyleLbl="bgShp" presStyleIdx="3" presStyleCnt="4"/>
      <dgm:spPr/>
    </dgm:pt>
    <dgm:pt modelId="{396E49A4-B80E-474D-862E-973D8A897FA1}" type="pres">
      <dgm:prSet presAssocID="{DD040344-8BF0-45E4-955A-FCD04C4FD3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20% with solid fill"/>
        </a:ext>
      </dgm:extLst>
    </dgm:pt>
    <dgm:pt modelId="{97904888-EF8D-4312-BACF-A47B50FA7BFB}" type="pres">
      <dgm:prSet presAssocID="{DD040344-8BF0-45E4-955A-FCD04C4FD305}" presName="spaceRect" presStyleCnt="0"/>
      <dgm:spPr/>
    </dgm:pt>
    <dgm:pt modelId="{20C50ECB-F7D3-45D6-AE3A-F2767F59D146}" type="pres">
      <dgm:prSet presAssocID="{DD040344-8BF0-45E4-955A-FCD04C4FD3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C97207-3123-4811-98BD-A54CEAAA11C7}" srcId="{045E8ABF-9F48-4E6F-8C83-48912FEF35B1}" destId="{08508E57-5895-4A4A-AD7E-5A4BB437B5B6}" srcOrd="2" destOrd="0" parTransId="{A3A92CAC-038D-4BAF-BC6D-DFCC7E7BA665}" sibTransId="{A18148E2-4F36-448D-8F36-65F40F5948EB}"/>
    <dgm:cxn modelId="{38A5231C-D6EB-4621-B1E8-17FBDDA2A394}" srcId="{045E8ABF-9F48-4E6F-8C83-48912FEF35B1}" destId="{DD040344-8BF0-45E4-955A-FCD04C4FD305}" srcOrd="3" destOrd="0" parTransId="{CEC3BB0C-D10C-4B72-B7A9-7B3A04B01FA7}" sibTransId="{28E862F3-77EB-4C1F-B777-FBD3892C3F7E}"/>
    <dgm:cxn modelId="{FEEB361F-C071-499A-8BDD-09836A574B3F}" srcId="{045E8ABF-9F48-4E6F-8C83-48912FEF35B1}" destId="{F51A790B-FDE6-4460-8146-7600101D5DD0}" srcOrd="0" destOrd="0" parTransId="{777C3628-8744-4D0D-9898-2600BFB8E785}" sibTransId="{EAF2A82B-AFCD-4D86-AAFD-F746E464B9B5}"/>
    <dgm:cxn modelId="{49F22D2A-FF8C-4E17-834C-B87CED36309E}" type="presOf" srcId="{045E8ABF-9F48-4E6F-8C83-48912FEF35B1}" destId="{B3B86E51-3799-4FFF-A5ED-295CED5E69EE}" srcOrd="0" destOrd="0" presId="urn:microsoft.com/office/officeart/2018/2/layout/IconVerticalSolidList"/>
    <dgm:cxn modelId="{785C9239-16EE-4D0C-BFCA-C5AB65BCFC58}" type="presOf" srcId="{DD040344-8BF0-45E4-955A-FCD04C4FD305}" destId="{20C50ECB-F7D3-45D6-AE3A-F2767F59D146}" srcOrd="0" destOrd="0" presId="urn:microsoft.com/office/officeart/2018/2/layout/IconVerticalSolidList"/>
    <dgm:cxn modelId="{73AE3B4D-BF55-471C-A607-A918BD7286E3}" type="presOf" srcId="{F51A790B-FDE6-4460-8146-7600101D5DD0}" destId="{946E0914-4FD0-471A-A3C6-0C4D28810DF2}" srcOrd="0" destOrd="0" presId="urn:microsoft.com/office/officeart/2018/2/layout/IconVerticalSolidList"/>
    <dgm:cxn modelId="{19B0EE4D-777B-4065-AD6B-74D248ECF2CF}" type="presOf" srcId="{08508E57-5895-4A4A-AD7E-5A4BB437B5B6}" destId="{21F036CB-33DB-422A-8965-771F7EF05E24}" srcOrd="0" destOrd="0" presId="urn:microsoft.com/office/officeart/2018/2/layout/IconVerticalSolidList"/>
    <dgm:cxn modelId="{6366268B-B8D0-4CAC-9940-00C2C1629E1F}" type="presOf" srcId="{5A07A350-246C-4E70-A412-F6A8AB76AF11}" destId="{8E44E3A1-5F06-49BE-BD1E-13701B681AE9}" srcOrd="0" destOrd="0" presId="urn:microsoft.com/office/officeart/2018/2/layout/IconVerticalSolidList"/>
    <dgm:cxn modelId="{573617AD-1A05-48AB-BC46-02F428C468F1}" srcId="{045E8ABF-9F48-4E6F-8C83-48912FEF35B1}" destId="{5A07A350-246C-4E70-A412-F6A8AB76AF11}" srcOrd="1" destOrd="0" parTransId="{6F7816A4-6143-455B-8E9D-7CCAB03C25E4}" sibTransId="{80767851-EE55-46DA-AE7E-622E401A21D0}"/>
    <dgm:cxn modelId="{FC36D805-09C9-4EBA-AB82-952EEDCF947B}" type="presParOf" srcId="{B3B86E51-3799-4FFF-A5ED-295CED5E69EE}" destId="{5BB1CE43-F262-481E-A116-4A30D72DF1EB}" srcOrd="0" destOrd="0" presId="urn:microsoft.com/office/officeart/2018/2/layout/IconVerticalSolidList"/>
    <dgm:cxn modelId="{5DF7EA48-ADCA-4FBD-B689-F89AC211C36B}" type="presParOf" srcId="{5BB1CE43-F262-481E-A116-4A30D72DF1EB}" destId="{EAEFFD4A-2C59-417E-BC04-C943E078FE2D}" srcOrd="0" destOrd="0" presId="urn:microsoft.com/office/officeart/2018/2/layout/IconVerticalSolidList"/>
    <dgm:cxn modelId="{E17D6BEC-BCB3-4C7F-BE93-5BF56A8D244C}" type="presParOf" srcId="{5BB1CE43-F262-481E-A116-4A30D72DF1EB}" destId="{922C0CDC-48DA-4706-8338-FB50D379FB3A}" srcOrd="1" destOrd="0" presId="urn:microsoft.com/office/officeart/2018/2/layout/IconVerticalSolidList"/>
    <dgm:cxn modelId="{0C64FD27-9BD6-4077-8658-55C8B2C0686E}" type="presParOf" srcId="{5BB1CE43-F262-481E-A116-4A30D72DF1EB}" destId="{D5B3F4BB-84C1-4AD6-BDC3-B4CBDB19EA69}" srcOrd="2" destOrd="0" presId="urn:microsoft.com/office/officeart/2018/2/layout/IconVerticalSolidList"/>
    <dgm:cxn modelId="{3BCFCE92-D737-43E7-ABA1-D456FD51080C}" type="presParOf" srcId="{5BB1CE43-F262-481E-A116-4A30D72DF1EB}" destId="{946E0914-4FD0-471A-A3C6-0C4D28810DF2}" srcOrd="3" destOrd="0" presId="urn:microsoft.com/office/officeart/2018/2/layout/IconVerticalSolidList"/>
    <dgm:cxn modelId="{638D51A0-81FD-4EE7-B910-A3A1253A7A55}" type="presParOf" srcId="{B3B86E51-3799-4FFF-A5ED-295CED5E69EE}" destId="{B32729D1-8DD0-4BDD-B4D9-505111E0C489}" srcOrd="1" destOrd="0" presId="urn:microsoft.com/office/officeart/2018/2/layout/IconVerticalSolidList"/>
    <dgm:cxn modelId="{B0DA4A5F-8EF5-4730-9D55-9F487A7029AC}" type="presParOf" srcId="{B3B86E51-3799-4FFF-A5ED-295CED5E69EE}" destId="{6BC178A6-28F6-46BB-8C1E-2769A346D8FA}" srcOrd="2" destOrd="0" presId="urn:microsoft.com/office/officeart/2018/2/layout/IconVerticalSolidList"/>
    <dgm:cxn modelId="{58537C42-D6A1-4F13-A6DC-1B4C85CD6EFC}" type="presParOf" srcId="{6BC178A6-28F6-46BB-8C1E-2769A346D8FA}" destId="{39FB7701-B368-4A96-81A7-7C0F4DE7D3D3}" srcOrd="0" destOrd="0" presId="urn:microsoft.com/office/officeart/2018/2/layout/IconVerticalSolidList"/>
    <dgm:cxn modelId="{9E8FE94E-B0D9-4D14-9CE8-056842F9298A}" type="presParOf" srcId="{6BC178A6-28F6-46BB-8C1E-2769A346D8FA}" destId="{8FF18039-DBEF-4BA8-AE35-17CF4C9DB132}" srcOrd="1" destOrd="0" presId="urn:microsoft.com/office/officeart/2018/2/layout/IconVerticalSolidList"/>
    <dgm:cxn modelId="{EFD670A5-76D0-4412-B6D0-5366090B56C1}" type="presParOf" srcId="{6BC178A6-28F6-46BB-8C1E-2769A346D8FA}" destId="{38A36172-E2F2-4C13-A145-E2124DF71842}" srcOrd="2" destOrd="0" presId="urn:microsoft.com/office/officeart/2018/2/layout/IconVerticalSolidList"/>
    <dgm:cxn modelId="{3F63AF7A-8F0B-4F03-B4F7-556EAD9A05AA}" type="presParOf" srcId="{6BC178A6-28F6-46BB-8C1E-2769A346D8FA}" destId="{8E44E3A1-5F06-49BE-BD1E-13701B681AE9}" srcOrd="3" destOrd="0" presId="urn:microsoft.com/office/officeart/2018/2/layout/IconVerticalSolidList"/>
    <dgm:cxn modelId="{9AA75751-5CAA-4EB5-B8D0-E9A7E206BDFC}" type="presParOf" srcId="{B3B86E51-3799-4FFF-A5ED-295CED5E69EE}" destId="{FC398857-A7FB-48BA-A9F0-28ABB7613961}" srcOrd="3" destOrd="0" presId="urn:microsoft.com/office/officeart/2018/2/layout/IconVerticalSolidList"/>
    <dgm:cxn modelId="{B45992B6-5A62-4310-A12A-9EF77E02CD9B}" type="presParOf" srcId="{B3B86E51-3799-4FFF-A5ED-295CED5E69EE}" destId="{501FA797-AE3C-4359-9DE9-A9E52A78EAD3}" srcOrd="4" destOrd="0" presId="urn:microsoft.com/office/officeart/2018/2/layout/IconVerticalSolidList"/>
    <dgm:cxn modelId="{8405C8DD-0BC7-41EE-969B-3FDE1036B60D}" type="presParOf" srcId="{501FA797-AE3C-4359-9DE9-A9E52A78EAD3}" destId="{FE8E4B54-EEDA-4FCD-882C-7E43894019C8}" srcOrd="0" destOrd="0" presId="urn:microsoft.com/office/officeart/2018/2/layout/IconVerticalSolidList"/>
    <dgm:cxn modelId="{B004E5A0-4425-46BA-94BD-6BF3F1163443}" type="presParOf" srcId="{501FA797-AE3C-4359-9DE9-A9E52A78EAD3}" destId="{9A24034F-4FFB-4791-B06F-FA0F352A02C3}" srcOrd="1" destOrd="0" presId="urn:microsoft.com/office/officeart/2018/2/layout/IconVerticalSolidList"/>
    <dgm:cxn modelId="{39909DC3-06DC-4D4B-A333-FA33AFF63D3E}" type="presParOf" srcId="{501FA797-AE3C-4359-9DE9-A9E52A78EAD3}" destId="{EF72D43B-BA53-474F-918C-34B041B2B165}" srcOrd="2" destOrd="0" presId="urn:microsoft.com/office/officeart/2018/2/layout/IconVerticalSolidList"/>
    <dgm:cxn modelId="{E3F4A971-00B0-4F8B-8CD3-80F6E003197A}" type="presParOf" srcId="{501FA797-AE3C-4359-9DE9-A9E52A78EAD3}" destId="{21F036CB-33DB-422A-8965-771F7EF05E24}" srcOrd="3" destOrd="0" presId="urn:microsoft.com/office/officeart/2018/2/layout/IconVerticalSolidList"/>
    <dgm:cxn modelId="{E896EAD8-65DF-4627-BD6C-5D8F86973CFE}" type="presParOf" srcId="{B3B86E51-3799-4FFF-A5ED-295CED5E69EE}" destId="{B6370CF3-B320-47E3-AEDF-D3AECDA205C4}" srcOrd="5" destOrd="0" presId="urn:microsoft.com/office/officeart/2018/2/layout/IconVerticalSolidList"/>
    <dgm:cxn modelId="{1104C4D4-AD84-47AB-93E7-867E0EC5E7AC}" type="presParOf" srcId="{B3B86E51-3799-4FFF-A5ED-295CED5E69EE}" destId="{335D351A-2F86-42D2-AAC0-B2332D27210D}" srcOrd="6" destOrd="0" presId="urn:microsoft.com/office/officeart/2018/2/layout/IconVerticalSolidList"/>
    <dgm:cxn modelId="{1CC7DB4E-6422-4753-8F8F-7125ADC47EFB}" type="presParOf" srcId="{335D351A-2F86-42D2-AAC0-B2332D27210D}" destId="{0DC8330F-CAEE-4182-B38C-BB231CCA2C95}" srcOrd="0" destOrd="0" presId="urn:microsoft.com/office/officeart/2018/2/layout/IconVerticalSolidList"/>
    <dgm:cxn modelId="{F1088F5E-7185-4156-9BD3-F1E42E2C80F8}" type="presParOf" srcId="{335D351A-2F86-42D2-AAC0-B2332D27210D}" destId="{396E49A4-B80E-474D-862E-973D8A897FA1}" srcOrd="1" destOrd="0" presId="urn:microsoft.com/office/officeart/2018/2/layout/IconVerticalSolidList"/>
    <dgm:cxn modelId="{9A3AB9D1-DF87-4CDE-8A67-CC6D9F070FAE}" type="presParOf" srcId="{335D351A-2F86-42D2-AAC0-B2332D27210D}" destId="{97904888-EF8D-4312-BACF-A47B50FA7BFB}" srcOrd="2" destOrd="0" presId="urn:microsoft.com/office/officeart/2018/2/layout/IconVerticalSolidList"/>
    <dgm:cxn modelId="{D8CD8C2F-2907-4C0B-9CE7-C64C7B6A33D1}" type="presParOf" srcId="{335D351A-2F86-42D2-AAC0-B2332D27210D}" destId="{20C50ECB-F7D3-45D6-AE3A-F2767F59D1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E8ABF-9F48-4E6F-8C83-48912FEF35B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1A790B-FDE6-4460-8146-7600101D5DD0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Easy to be too busy during booms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77C3628-8744-4D0D-9898-2600BFB8E785}" type="par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EAF2A82B-AFCD-4D86-AAFD-F746E464B9B5}" type="sibTrans" cxnId="{FEEB361F-C071-499A-8BDD-09836A574B3F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E512DCF1-B81A-46DB-94C3-05DFBA9BFA41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Easy to be too cautious during busts 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2A2C0626-5E92-4876-AFB2-3417F582C7D2}" type="parTrans" cxnId="{0B65E30F-EF35-48AD-A2D7-2F2FE3ECFCE4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EDC206F-D8C4-4A03-9166-58EF75D6E761}" type="sibTrans" cxnId="{0B65E30F-EF35-48AD-A2D7-2F2FE3ECFCE4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FF3CF6E7-5521-40B0-B18B-81DAAAFD9012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&amp; invest in your business all through cycle 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FC15F857-9B42-4EE6-9017-FF921BAFDF72}" type="parTrans" cxnId="{F3D27145-7443-44EB-A473-DCCE13A10911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A9E6DE03-2014-4777-8D74-DA795B33254A}" type="sibTrans" cxnId="{F3D27145-7443-44EB-A473-DCCE13A10911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97B686BE-613A-4E80-B079-1D3D49DBFCD1}">
      <dgm:prSet/>
      <dgm:spPr/>
      <dgm:t>
        <a:bodyPr/>
        <a:lstStyle/>
        <a:p>
          <a:pPr>
            <a:lnSpc>
              <a:spcPct val="100000"/>
            </a:lnSpc>
          </a:pPr>
          <a:r>
            <a:rPr lang="en-NZ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Without insights &amp; investment, upturns a missed opportunity</a:t>
          </a:r>
          <a:endParaRPr lang="en-US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3D3C4D80-E63D-4085-9387-918E381E6290}" type="parTrans" cxnId="{CE22E831-9A8F-428F-B090-6484B2ACFAD9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380C0E3-EC0F-4D34-8B44-F5789E29A8C8}" type="sibTrans" cxnId="{CE22E831-9A8F-428F-B090-6484B2ACFAD9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4B63369F-AB55-4DDC-A455-738E7300E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Most critical: do the basics right. </a:t>
          </a:r>
        </a:p>
      </dgm:t>
    </dgm:pt>
    <dgm:pt modelId="{F399FD08-A92D-453D-A0DD-59FB1B4C6D96}" type="parTrans" cxnId="{32B7BC19-5875-44E8-A4E5-ED451C8AC249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2B6D9B35-FD22-4FBC-B6F6-79C562BA0C1D}" type="sibTrans" cxnId="{32B7BC19-5875-44E8-A4E5-ED451C8AC249}">
      <dgm:prSet/>
      <dgm:spPr/>
      <dgm:t>
        <a:bodyPr/>
        <a:lstStyle/>
        <a:p>
          <a:endParaRPr lang="en-US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3B86E51-3799-4FFF-A5ED-295CED5E69EE}" type="pres">
      <dgm:prSet presAssocID="{045E8ABF-9F48-4E6F-8C83-48912FEF35B1}" presName="root" presStyleCnt="0">
        <dgm:presLayoutVars>
          <dgm:dir/>
          <dgm:resizeHandles val="exact"/>
        </dgm:presLayoutVars>
      </dgm:prSet>
      <dgm:spPr/>
    </dgm:pt>
    <dgm:pt modelId="{5BB1CE43-F262-481E-A116-4A30D72DF1EB}" type="pres">
      <dgm:prSet presAssocID="{F51A790B-FDE6-4460-8146-7600101D5DD0}" presName="compNode" presStyleCnt="0"/>
      <dgm:spPr/>
    </dgm:pt>
    <dgm:pt modelId="{EAEFFD4A-2C59-417E-BC04-C943E078FE2D}" type="pres">
      <dgm:prSet presAssocID="{F51A790B-FDE6-4460-8146-7600101D5DD0}" presName="bgRect" presStyleLbl="bgShp" presStyleIdx="0" presStyleCnt="5"/>
      <dgm:spPr/>
    </dgm:pt>
    <dgm:pt modelId="{922C0CDC-48DA-4706-8338-FB50D379FB3A}" type="pres">
      <dgm:prSet presAssocID="{F51A790B-FDE6-4460-8146-7600101D5D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5B3F4BB-84C1-4AD6-BDC3-B4CBDB19EA69}" type="pres">
      <dgm:prSet presAssocID="{F51A790B-FDE6-4460-8146-7600101D5DD0}" presName="spaceRect" presStyleCnt="0"/>
      <dgm:spPr/>
    </dgm:pt>
    <dgm:pt modelId="{946E0914-4FD0-471A-A3C6-0C4D28810DF2}" type="pres">
      <dgm:prSet presAssocID="{F51A790B-FDE6-4460-8146-7600101D5DD0}" presName="parTx" presStyleLbl="revTx" presStyleIdx="0" presStyleCnt="5">
        <dgm:presLayoutVars>
          <dgm:chMax val="0"/>
          <dgm:chPref val="0"/>
        </dgm:presLayoutVars>
      </dgm:prSet>
      <dgm:spPr/>
    </dgm:pt>
    <dgm:pt modelId="{7CF8C79C-313A-4FD7-AECB-6068F15966BC}" type="pres">
      <dgm:prSet presAssocID="{EAF2A82B-AFCD-4D86-AAFD-F746E464B9B5}" presName="sibTrans" presStyleCnt="0"/>
      <dgm:spPr/>
    </dgm:pt>
    <dgm:pt modelId="{BF952223-3F43-4679-8FA4-F0506841A0BD}" type="pres">
      <dgm:prSet presAssocID="{E512DCF1-B81A-46DB-94C3-05DFBA9BFA41}" presName="compNode" presStyleCnt="0"/>
      <dgm:spPr/>
    </dgm:pt>
    <dgm:pt modelId="{56B976E2-BE7B-4A9C-A402-922B749A7443}" type="pres">
      <dgm:prSet presAssocID="{E512DCF1-B81A-46DB-94C3-05DFBA9BFA41}" presName="bgRect" presStyleLbl="bgShp" presStyleIdx="1" presStyleCnt="5"/>
      <dgm:spPr/>
    </dgm:pt>
    <dgm:pt modelId="{6BFF8B39-A40C-4D51-852E-67901803AD9F}" type="pres">
      <dgm:prSet presAssocID="{E512DCF1-B81A-46DB-94C3-05DFBA9BFA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65ECD53-306F-4CE4-BCBA-727635B0E533}" type="pres">
      <dgm:prSet presAssocID="{E512DCF1-B81A-46DB-94C3-05DFBA9BFA41}" presName="spaceRect" presStyleCnt="0"/>
      <dgm:spPr/>
    </dgm:pt>
    <dgm:pt modelId="{DE1F76A9-578B-42EB-B7BF-9F8509C16659}" type="pres">
      <dgm:prSet presAssocID="{E512DCF1-B81A-46DB-94C3-05DFBA9BFA41}" presName="parTx" presStyleLbl="revTx" presStyleIdx="1" presStyleCnt="5">
        <dgm:presLayoutVars>
          <dgm:chMax val="0"/>
          <dgm:chPref val="0"/>
        </dgm:presLayoutVars>
      </dgm:prSet>
      <dgm:spPr/>
    </dgm:pt>
    <dgm:pt modelId="{EBAB9976-A729-4F78-A322-E33FD7A9E100}" type="pres">
      <dgm:prSet presAssocID="{7EDC206F-D8C4-4A03-9166-58EF75D6E761}" presName="sibTrans" presStyleCnt="0"/>
      <dgm:spPr/>
    </dgm:pt>
    <dgm:pt modelId="{FE54E6EA-64CB-4F77-A908-8FBFDC6125F3}" type="pres">
      <dgm:prSet presAssocID="{FF3CF6E7-5521-40B0-B18B-81DAAAFD9012}" presName="compNode" presStyleCnt="0"/>
      <dgm:spPr/>
    </dgm:pt>
    <dgm:pt modelId="{BE7D402D-8B80-40CC-92C1-720D51609CE5}" type="pres">
      <dgm:prSet presAssocID="{FF3CF6E7-5521-40B0-B18B-81DAAAFD9012}" presName="bgRect" presStyleLbl="bgShp" presStyleIdx="2" presStyleCnt="5"/>
      <dgm:spPr/>
    </dgm:pt>
    <dgm:pt modelId="{2FC45789-D378-499B-B3C1-D6A829951F54}" type="pres">
      <dgm:prSet presAssocID="{FF3CF6E7-5521-40B0-B18B-81DAAAFD901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0556E64-9E98-4390-8E11-D963B4FDBC84}" type="pres">
      <dgm:prSet presAssocID="{FF3CF6E7-5521-40B0-B18B-81DAAAFD9012}" presName="spaceRect" presStyleCnt="0"/>
      <dgm:spPr/>
    </dgm:pt>
    <dgm:pt modelId="{9354993A-1A3C-486E-97A9-9FC83392BD61}" type="pres">
      <dgm:prSet presAssocID="{FF3CF6E7-5521-40B0-B18B-81DAAAFD9012}" presName="parTx" presStyleLbl="revTx" presStyleIdx="2" presStyleCnt="5">
        <dgm:presLayoutVars>
          <dgm:chMax val="0"/>
          <dgm:chPref val="0"/>
        </dgm:presLayoutVars>
      </dgm:prSet>
      <dgm:spPr/>
    </dgm:pt>
    <dgm:pt modelId="{E4AD35D7-64D3-456A-B45D-7AF264A66D08}" type="pres">
      <dgm:prSet presAssocID="{A9E6DE03-2014-4777-8D74-DA795B33254A}" presName="sibTrans" presStyleCnt="0"/>
      <dgm:spPr/>
    </dgm:pt>
    <dgm:pt modelId="{6C58BE02-9146-45C5-8F6F-B89563448C26}" type="pres">
      <dgm:prSet presAssocID="{97B686BE-613A-4E80-B079-1D3D49DBFCD1}" presName="compNode" presStyleCnt="0"/>
      <dgm:spPr/>
    </dgm:pt>
    <dgm:pt modelId="{8B63CFA9-9FA8-4FD6-81DD-FF199104CFB0}" type="pres">
      <dgm:prSet presAssocID="{97B686BE-613A-4E80-B079-1D3D49DBFCD1}" presName="bgRect" presStyleLbl="bgShp" presStyleIdx="3" presStyleCnt="5"/>
      <dgm:spPr/>
    </dgm:pt>
    <dgm:pt modelId="{504C0B5A-0DFE-477A-82D1-A97997F8804F}" type="pres">
      <dgm:prSet presAssocID="{97B686BE-613A-4E80-B079-1D3D49DBFC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EADF43E2-109B-4AAF-AF7A-56B9407A269F}" type="pres">
      <dgm:prSet presAssocID="{97B686BE-613A-4E80-B079-1D3D49DBFCD1}" presName="spaceRect" presStyleCnt="0"/>
      <dgm:spPr/>
    </dgm:pt>
    <dgm:pt modelId="{9C2A694F-46BF-4E14-A377-AB3D6FBECA3E}" type="pres">
      <dgm:prSet presAssocID="{97B686BE-613A-4E80-B079-1D3D49DBFCD1}" presName="parTx" presStyleLbl="revTx" presStyleIdx="3" presStyleCnt="5">
        <dgm:presLayoutVars>
          <dgm:chMax val="0"/>
          <dgm:chPref val="0"/>
        </dgm:presLayoutVars>
      </dgm:prSet>
      <dgm:spPr/>
    </dgm:pt>
    <dgm:pt modelId="{A757EE00-AEAF-49AC-87A5-F8B92257A2BF}" type="pres">
      <dgm:prSet presAssocID="{7380C0E3-EC0F-4D34-8B44-F5789E29A8C8}" presName="sibTrans" presStyleCnt="0"/>
      <dgm:spPr/>
    </dgm:pt>
    <dgm:pt modelId="{D095BE97-3D0A-4BF6-84D3-EEEB2262F67E}" type="pres">
      <dgm:prSet presAssocID="{4B63369F-AB55-4DDC-A455-738E7300ED59}" presName="compNode" presStyleCnt="0"/>
      <dgm:spPr/>
    </dgm:pt>
    <dgm:pt modelId="{B653CB04-4BFF-467B-B808-07EDD20BE41B}" type="pres">
      <dgm:prSet presAssocID="{4B63369F-AB55-4DDC-A455-738E7300ED59}" presName="bgRect" presStyleLbl="bgShp" presStyleIdx="4" presStyleCnt="5"/>
      <dgm:spPr/>
    </dgm:pt>
    <dgm:pt modelId="{EEEED8B0-20E9-47B5-BE11-BE28CF8EE56E}" type="pres">
      <dgm:prSet presAssocID="{4B63369F-AB55-4DDC-A455-738E7300ED5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9655A505-FA4B-47AB-9CAC-35A778CF0480}" type="pres">
      <dgm:prSet presAssocID="{4B63369F-AB55-4DDC-A455-738E7300ED59}" presName="spaceRect" presStyleCnt="0"/>
      <dgm:spPr/>
    </dgm:pt>
    <dgm:pt modelId="{5D882E5B-6D25-41E6-98E7-65EE7C16A05C}" type="pres">
      <dgm:prSet presAssocID="{4B63369F-AB55-4DDC-A455-738E7300ED5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B65E30F-EF35-48AD-A2D7-2F2FE3ECFCE4}" srcId="{045E8ABF-9F48-4E6F-8C83-48912FEF35B1}" destId="{E512DCF1-B81A-46DB-94C3-05DFBA9BFA41}" srcOrd="1" destOrd="0" parTransId="{2A2C0626-5E92-4876-AFB2-3417F582C7D2}" sibTransId="{7EDC206F-D8C4-4A03-9166-58EF75D6E761}"/>
    <dgm:cxn modelId="{32B7BC19-5875-44E8-A4E5-ED451C8AC249}" srcId="{045E8ABF-9F48-4E6F-8C83-48912FEF35B1}" destId="{4B63369F-AB55-4DDC-A455-738E7300ED59}" srcOrd="4" destOrd="0" parTransId="{F399FD08-A92D-453D-A0DD-59FB1B4C6D96}" sibTransId="{2B6D9B35-FD22-4FBC-B6F6-79C562BA0C1D}"/>
    <dgm:cxn modelId="{FEEB361F-C071-499A-8BDD-09836A574B3F}" srcId="{045E8ABF-9F48-4E6F-8C83-48912FEF35B1}" destId="{F51A790B-FDE6-4460-8146-7600101D5DD0}" srcOrd="0" destOrd="0" parTransId="{777C3628-8744-4D0D-9898-2600BFB8E785}" sibTransId="{EAF2A82B-AFCD-4D86-AAFD-F746E464B9B5}"/>
    <dgm:cxn modelId="{49F22D2A-FF8C-4E17-834C-B87CED36309E}" type="presOf" srcId="{045E8ABF-9F48-4E6F-8C83-48912FEF35B1}" destId="{B3B86E51-3799-4FFF-A5ED-295CED5E69EE}" srcOrd="0" destOrd="0" presId="urn:microsoft.com/office/officeart/2018/2/layout/IconVerticalSolidList"/>
    <dgm:cxn modelId="{CE22E831-9A8F-428F-B090-6484B2ACFAD9}" srcId="{045E8ABF-9F48-4E6F-8C83-48912FEF35B1}" destId="{97B686BE-613A-4E80-B079-1D3D49DBFCD1}" srcOrd="3" destOrd="0" parTransId="{3D3C4D80-E63D-4085-9387-918E381E6290}" sibTransId="{7380C0E3-EC0F-4D34-8B44-F5789E29A8C8}"/>
    <dgm:cxn modelId="{38574336-ED15-4DAC-A628-7F8E0350760A}" type="presOf" srcId="{97B686BE-613A-4E80-B079-1D3D49DBFCD1}" destId="{9C2A694F-46BF-4E14-A377-AB3D6FBECA3E}" srcOrd="0" destOrd="0" presId="urn:microsoft.com/office/officeart/2018/2/layout/IconVerticalSolidList"/>
    <dgm:cxn modelId="{BAE42764-7E67-4D4D-B1D4-F3FE0054659A}" type="presOf" srcId="{4B63369F-AB55-4DDC-A455-738E7300ED59}" destId="{5D882E5B-6D25-41E6-98E7-65EE7C16A05C}" srcOrd="0" destOrd="0" presId="urn:microsoft.com/office/officeart/2018/2/layout/IconVerticalSolidList"/>
    <dgm:cxn modelId="{F3D27145-7443-44EB-A473-DCCE13A10911}" srcId="{045E8ABF-9F48-4E6F-8C83-48912FEF35B1}" destId="{FF3CF6E7-5521-40B0-B18B-81DAAAFD9012}" srcOrd="2" destOrd="0" parTransId="{FC15F857-9B42-4EE6-9017-FF921BAFDF72}" sibTransId="{A9E6DE03-2014-4777-8D74-DA795B33254A}"/>
    <dgm:cxn modelId="{39859F65-66B4-441D-8C49-4E8073DF0C73}" type="presOf" srcId="{FF3CF6E7-5521-40B0-B18B-81DAAAFD9012}" destId="{9354993A-1A3C-486E-97A9-9FC83392BD61}" srcOrd="0" destOrd="0" presId="urn:microsoft.com/office/officeart/2018/2/layout/IconVerticalSolidList"/>
    <dgm:cxn modelId="{73AE3B4D-BF55-471C-A607-A918BD7286E3}" type="presOf" srcId="{F51A790B-FDE6-4460-8146-7600101D5DD0}" destId="{946E0914-4FD0-471A-A3C6-0C4D28810DF2}" srcOrd="0" destOrd="0" presId="urn:microsoft.com/office/officeart/2018/2/layout/IconVerticalSolidList"/>
    <dgm:cxn modelId="{F5931256-82B4-49FB-8AB7-46C855BF4FE2}" type="presOf" srcId="{E512DCF1-B81A-46DB-94C3-05DFBA9BFA41}" destId="{DE1F76A9-578B-42EB-B7BF-9F8509C16659}" srcOrd="0" destOrd="0" presId="urn:microsoft.com/office/officeart/2018/2/layout/IconVerticalSolidList"/>
    <dgm:cxn modelId="{FC36D805-09C9-4EBA-AB82-952EEDCF947B}" type="presParOf" srcId="{B3B86E51-3799-4FFF-A5ED-295CED5E69EE}" destId="{5BB1CE43-F262-481E-A116-4A30D72DF1EB}" srcOrd="0" destOrd="0" presId="urn:microsoft.com/office/officeart/2018/2/layout/IconVerticalSolidList"/>
    <dgm:cxn modelId="{5DF7EA48-ADCA-4FBD-B689-F89AC211C36B}" type="presParOf" srcId="{5BB1CE43-F262-481E-A116-4A30D72DF1EB}" destId="{EAEFFD4A-2C59-417E-BC04-C943E078FE2D}" srcOrd="0" destOrd="0" presId="urn:microsoft.com/office/officeart/2018/2/layout/IconVerticalSolidList"/>
    <dgm:cxn modelId="{E17D6BEC-BCB3-4C7F-BE93-5BF56A8D244C}" type="presParOf" srcId="{5BB1CE43-F262-481E-A116-4A30D72DF1EB}" destId="{922C0CDC-48DA-4706-8338-FB50D379FB3A}" srcOrd="1" destOrd="0" presId="urn:microsoft.com/office/officeart/2018/2/layout/IconVerticalSolidList"/>
    <dgm:cxn modelId="{0C64FD27-9BD6-4077-8658-55C8B2C0686E}" type="presParOf" srcId="{5BB1CE43-F262-481E-A116-4A30D72DF1EB}" destId="{D5B3F4BB-84C1-4AD6-BDC3-B4CBDB19EA69}" srcOrd="2" destOrd="0" presId="urn:microsoft.com/office/officeart/2018/2/layout/IconVerticalSolidList"/>
    <dgm:cxn modelId="{3BCFCE92-D737-43E7-ABA1-D456FD51080C}" type="presParOf" srcId="{5BB1CE43-F262-481E-A116-4A30D72DF1EB}" destId="{946E0914-4FD0-471A-A3C6-0C4D28810DF2}" srcOrd="3" destOrd="0" presId="urn:microsoft.com/office/officeart/2018/2/layout/IconVerticalSolidList"/>
    <dgm:cxn modelId="{61F7AAAB-5CB4-4274-99C9-1F0A7E9EBBDB}" type="presParOf" srcId="{B3B86E51-3799-4FFF-A5ED-295CED5E69EE}" destId="{7CF8C79C-313A-4FD7-AECB-6068F15966BC}" srcOrd="1" destOrd="0" presId="urn:microsoft.com/office/officeart/2018/2/layout/IconVerticalSolidList"/>
    <dgm:cxn modelId="{35B3617A-158E-4A21-AFF8-9F95E63E501C}" type="presParOf" srcId="{B3B86E51-3799-4FFF-A5ED-295CED5E69EE}" destId="{BF952223-3F43-4679-8FA4-F0506841A0BD}" srcOrd="2" destOrd="0" presId="urn:microsoft.com/office/officeart/2018/2/layout/IconVerticalSolidList"/>
    <dgm:cxn modelId="{38896F5F-5EFB-4F42-9D23-E060225CD565}" type="presParOf" srcId="{BF952223-3F43-4679-8FA4-F0506841A0BD}" destId="{56B976E2-BE7B-4A9C-A402-922B749A7443}" srcOrd="0" destOrd="0" presId="urn:microsoft.com/office/officeart/2018/2/layout/IconVerticalSolidList"/>
    <dgm:cxn modelId="{883DF443-84E0-4869-9EFE-57B91D011627}" type="presParOf" srcId="{BF952223-3F43-4679-8FA4-F0506841A0BD}" destId="{6BFF8B39-A40C-4D51-852E-67901803AD9F}" srcOrd="1" destOrd="0" presId="urn:microsoft.com/office/officeart/2018/2/layout/IconVerticalSolidList"/>
    <dgm:cxn modelId="{004CABA0-2E09-4BB2-A12B-448F0E4BB588}" type="presParOf" srcId="{BF952223-3F43-4679-8FA4-F0506841A0BD}" destId="{D65ECD53-306F-4CE4-BCBA-727635B0E533}" srcOrd="2" destOrd="0" presId="urn:microsoft.com/office/officeart/2018/2/layout/IconVerticalSolidList"/>
    <dgm:cxn modelId="{BCF53C48-4002-4E55-A3DC-B4A7D828F313}" type="presParOf" srcId="{BF952223-3F43-4679-8FA4-F0506841A0BD}" destId="{DE1F76A9-578B-42EB-B7BF-9F8509C16659}" srcOrd="3" destOrd="0" presId="urn:microsoft.com/office/officeart/2018/2/layout/IconVerticalSolidList"/>
    <dgm:cxn modelId="{294E57F0-290F-4C7B-87F1-126A691BE3A6}" type="presParOf" srcId="{B3B86E51-3799-4FFF-A5ED-295CED5E69EE}" destId="{EBAB9976-A729-4F78-A322-E33FD7A9E100}" srcOrd="3" destOrd="0" presId="urn:microsoft.com/office/officeart/2018/2/layout/IconVerticalSolidList"/>
    <dgm:cxn modelId="{E95E5C8A-C791-4939-9C37-D0CFD41820B9}" type="presParOf" srcId="{B3B86E51-3799-4FFF-A5ED-295CED5E69EE}" destId="{FE54E6EA-64CB-4F77-A908-8FBFDC6125F3}" srcOrd="4" destOrd="0" presId="urn:microsoft.com/office/officeart/2018/2/layout/IconVerticalSolidList"/>
    <dgm:cxn modelId="{18C23F19-6CC7-475F-8812-2C08A27AB770}" type="presParOf" srcId="{FE54E6EA-64CB-4F77-A908-8FBFDC6125F3}" destId="{BE7D402D-8B80-40CC-92C1-720D51609CE5}" srcOrd="0" destOrd="0" presId="urn:microsoft.com/office/officeart/2018/2/layout/IconVerticalSolidList"/>
    <dgm:cxn modelId="{04E66860-435E-4813-BAEA-5C4F46DFEFE2}" type="presParOf" srcId="{FE54E6EA-64CB-4F77-A908-8FBFDC6125F3}" destId="{2FC45789-D378-499B-B3C1-D6A829951F54}" srcOrd="1" destOrd="0" presId="urn:microsoft.com/office/officeart/2018/2/layout/IconVerticalSolidList"/>
    <dgm:cxn modelId="{7CE21CFD-5502-4A93-9FDB-507EFFD58E90}" type="presParOf" srcId="{FE54E6EA-64CB-4F77-A908-8FBFDC6125F3}" destId="{E0556E64-9E98-4390-8E11-D963B4FDBC84}" srcOrd="2" destOrd="0" presId="urn:microsoft.com/office/officeart/2018/2/layout/IconVerticalSolidList"/>
    <dgm:cxn modelId="{E739DD18-C626-48E5-B1E9-F3D7FFFA8E27}" type="presParOf" srcId="{FE54E6EA-64CB-4F77-A908-8FBFDC6125F3}" destId="{9354993A-1A3C-486E-97A9-9FC83392BD61}" srcOrd="3" destOrd="0" presId="urn:microsoft.com/office/officeart/2018/2/layout/IconVerticalSolidList"/>
    <dgm:cxn modelId="{912EE250-762E-4299-8B85-3E8EAAD67992}" type="presParOf" srcId="{B3B86E51-3799-4FFF-A5ED-295CED5E69EE}" destId="{E4AD35D7-64D3-456A-B45D-7AF264A66D08}" srcOrd="5" destOrd="0" presId="urn:microsoft.com/office/officeart/2018/2/layout/IconVerticalSolidList"/>
    <dgm:cxn modelId="{BE675A42-C146-41CE-B381-E190AD8942FB}" type="presParOf" srcId="{B3B86E51-3799-4FFF-A5ED-295CED5E69EE}" destId="{6C58BE02-9146-45C5-8F6F-B89563448C26}" srcOrd="6" destOrd="0" presId="urn:microsoft.com/office/officeart/2018/2/layout/IconVerticalSolidList"/>
    <dgm:cxn modelId="{82AF2511-C052-440F-BBB2-B50AA8E817E5}" type="presParOf" srcId="{6C58BE02-9146-45C5-8F6F-B89563448C26}" destId="{8B63CFA9-9FA8-4FD6-81DD-FF199104CFB0}" srcOrd="0" destOrd="0" presId="urn:microsoft.com/office/officeart/2018/2/layout/IconVerticalSolidList"/>
    <dgm:cxn modelId="{848F1741-E253-4FCD-AD2B-68176EA5305C}" type="presParOf" srcId="{6C58BE02-9146-45C5-8F6F-B89563448C26}" destId="{504C0B5A-0DFE-477A-82D1-A97997F8804F}" srcOrd="1" destOrd="0" presId="urn:microsoft.com/office/officeart/2018/2/layout/IconVerticalSolidList"/>
    <dgm:cxn modelId="{C114BBAA-A387-4A2D-9321-D1262AE44995}" type="presParOf" srcId="{6C58BE02-9146-45C5-8F6F-B89563448C26}" destId="{EADF43E2-109B-4AAF-AF7A-56B9407A269F}" srcOrd="2" destOrd="0" presId="urn:microsoft.com/office/officeart/2018/2/layout/IconVerticalSolidList"/>
    <dgm:cxn modelId="{EE3AFD86-D729-490B-BBED-80A4D03BAC84}" type="presParOf" srcId="{6C58BE02-9146-45C5-8F6F-B89563448C26}" destId="{9C2A694F-46BF-4E14-A377-AB3D6FBECA3E}" srcOrd="3" destOrd="0" presId="urn:microsoft.com/office/officeart/2018/2/layout/IconVerticalSolidList"/>
    <dgm:cxn modelId="{7D5FF773-7F81-4680-9853-C1DCC727112F}" type="presParOf" srcId="{B3B86E51-3799-4FFF-A5ED-295CED5E69EE}" destId="{A757EE00-AEAF-49AC-87A5-F8B92257A2BF}" srcOrd="7" destOrd="0" presId="urn:microsoft.com/office/officeart/2018/2/layout/IconVerticalSolidList"/>
    <dgm:cxn modelId="{75BD71BD-1A68-498E-8454-34A01F56A424}" type="presParOf" srcId="{B3B86E51-3799-4FFF-A5ED-295CED5E69EE}" destId="{D095BE97-3D0A-4BF6-84D3-EEEB2262F67E}" srcOrd="8" destOrd="0" presId="urn:microsoft.com/office/officeart/2018/2/layout/IconVerticalSolidList"/>
    <dgm:cxn modelId="{3806AA67-6C20-4040-BE1B-C3B3049CC8F5}" type="presParOf" srcId="{D095BE97-3D0A-4BF6-84D3-EEEB2262F67E}" destId="{B653CB04-4BFF-467B-B808-07EDD20BE41B}" srcOrd="0" destOrd="0" presId="urn:microsoft.com/office/officeart/2018/2/layout/IconVerticalSolidList"/>
    <dgm:cxn modelId="{C68666C5-7402-43C0-9A14-0E7764CDD686}" type="presParOf" srcId="{D095BE97-3D0A-4BF6-84D3-EEEB2262F67E}" destId="{EEEED8B0-20E9-47B5-BE11-BE28CF8EE56E}" srcOrd="1" destOrd="0" presId="urn:microsoft.com/office/officeart/2018/2/layout/IconVerticalSolidList"/>
    <dgm:cxn modelId="{CBB7A01D-0A63-4EF6-AD8E-BF0720A795A1}" type="presParOf" srcId="{D095BE97-3D0A-4BF6-84D3-EEEB2262F67E}" destId="{9655A505-FA4B-47AB-9CAC-35A778CF0480}" srcOrd="2" destOrd="0" presId="urn:microsoft.com/office/officeart/2018/2/layout/IconVerticalSolidList"/>
    <dgm:cxn modelId="{3267DF90-DB75-4D2C-9C6A-4F3AA0F33811}" type="presParOf" srcId="{D095BE97-3D0A-4BF6-84D3-EEEB2262F67E}" destId="{5D882E5B-6D25-41E6-98E7-65EE7C16A0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AADD1A-1003-459F-8637-E79B781BFA8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NZ"/>
        </a:p>
      </dgm:t>
    </dgm:pt>
    <dgm:pt modelId="{49EC4517-B81F-486E-8908-D8BD6DC4F47F}">
      <dgm:prSet phldrT="[Text]"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Economic context </a:t>
          </a:r>
        </a:p>
      </dgm:t>
    </dgm:pt>
    <dgm:pt modelId="{5A940749-9B30-4EB4-9548-21F15D9AAFFC}" type="parTrans" cxnId="{FA9B9507-C01F-42FE-BF02-527FA6B285C3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5E3C715-7281-4F6B-AFC7-340917E0FCBF}" type="sibTrans" cxnId="{FA9B9507-C01F-42FE-BF02-527FA6B285C3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69D1EB1-34AB-4BC2-AEE9-B7C5B9A89CCB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Recession, but till recovery </a:t>
          </a:r>
        </a:p>
      </dgm:t>
    </dgm:pt>
    <dgm:pt modelId="{0ACE737A-E0E1-4C47-B990-35F941418F10}" type="parTrans" cxnId="{34C0DEC8-E11D-4750-BC64-B32C0ECA3078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F3FBFD26-0E2F-483A-A980-A2CAE539679C}" type="sibTrans" cxnId="{34C0DEC8-E11D-4750-BC64-B32C0ECA3078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34839A9B-00BF-44FF-AEFF-E137946C3833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Segment</a:t>
          </a:r>
        </a:p>
      </dgm:t>
    </dgm:pt>
    <dgm:pt modelId="{457D4521-C9EF-486C-97D6-B018A60134C1}" type="parTrans" cxnId="{138020C2-EE76-467D-B39A-AB019CAC6020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FC33335-DBF7-4986-9D2E-9AB1725EDDF6}" type="sibTrans" cxnId="{138020C2-EE76-467D-B39A-AB019CAC6020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9B993711-3EC9-47DB-B0BD-F871FA4BF30A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Political &amp; Policy context </a:t>
          </a:r>
        </a:p>
      </dgm:t>
    </dgm:pt>
    <dgm:pt modelId="{473CF866-69BF-445A-94A0-31A92B5CE598}" type="parTrans" cxnId="{B2CEC0CC-3788-49A5-B42A-425B7E2AE6FD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FC148F2D-955C-4B93-8B60-E4267E3D1D4E}" type="sibTrans" cxnId="{B2CEC0CC-3788-49A5-B42A-425B7E2AE6FD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53FC31DE-E4B7-45B5-A14B-D0EA79769A3B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Tax cuts &amp; austerity</a:t>
          </a:r>
        </a:p>
      </dgm:t>
    </dgm:pt>
    <dgm:pt modelId="{354BF59F-BF82-4AD9-A4A9-9D33A673915D}" type="parTrans" cxnId="{391EE542-1441-4949-95B4-D8D4575A1871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C839E5E-9C17-43F3-8839-F312DC6EB1C3}" type="sibTrans" cxnId="{391EE542-1441-4949-95B4-D8D4575A1871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34B5F8EA-8F9A-42C9-9B1A-49E2E051CE1F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Regulation: reversals &amp; new; deregulation &amp; uncertainty &amp; scope for arbitrage. </a:t>
          </a:r>
        </a:p>
      </dgm:t>
    </dgm:pt>
    <dgm:pt modelId="{0AEB2311-AEE7-4D9A-A548-53775C7CF6A0}" type="parTrans" cxnId="{360B3459-BDE3-414D-A453-6A4A416F19DA}">
      <dgm:prSet/>
      <dgm:spPr/>
      <dgm:t>
        <a:bodyPr/>
        <a:lstStyle/>
        <a:p>
          <a:endParaRPr lang="en-NZ"/>
        </a:p>
      </dgm:t>
    </dgm:pt>
    <dgm:pt modelId="{05DC4EB5-867E-4BDB-B655-CDE7237A2082}" type="sibTrans" cxnId="{360B3459-BDE3-414D-A453-6A4A416F19DA}">
      <dgm:prSet/>
      <dgm:spPr/>
      <dgm:t>
        <a:bodyPr/>
        <a:lstStyle/>
        <a:p>
          <a:endParaRPr lang="en-NZ"/>
        </a:p>
      </dgm:t>
    </dgm:pt>
    <dgm:pt modelId="{CA92542A-E910-48DE-BB19-7461F142CF0A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Understand your market </a:t>
          </a:r>
        </a:p>
      </dgm:t>
    </dgm:pt>
    <dgm:pt modelId="{3643C559-7534-44B2-9960-FFEB3CA2CB56}" type="parTrans" cxnId="{05ED42A6-3FF6-4469-A39E-2A8BF771D2DB}">
      <dgm:prSet/>
      <dgm:spPr/>
      <dgm:t>
        <a:bodyPr/>
        <a:lstStyle/>
        <a:p>
          <a:endParaRPr lang="en-NZ"/>
        </a:p>
      </dgm:t>
    </dgm:pt>
    <dgm:pt modelId="{EA0B5A1F-0D48-485B-B891-CDBD2CCB8CD7}" type="sibTrans" cxnId="{05ED42A6-3FF6-4469-A39E-2A8BF771D2DB}">
      <dgm:prSet/>
      <dgm:spPr/>
      <dgm:t>
        <a:bodyPr/>
        <a:lstStyle/>
        <a:p>
          <a:endParaRPr lang="en-NZ"/>
        </a:p>
      </dgm:t>
    </dgm:pt>
    <dgm:pt modelId="{E8C9685A-831B-4CAB-BCFB-D39216DA73DD}" type="pres">
      <dgm:prSet presAssocID="{84AADD1A-1003-459F-8637-E79B781BFA82}" presName="linear" presStyleCnt="0">
        <dgm:presLayoutVars>
          <dgm:animLvl val="lvl"/>
          <dgm:resizeHandles val="exact"/>
        </dgm:presLayoutVars>
      </dgm:prSet>
      <dgm:spPr/>
    </dgm:pt>
    <dgm:pt modelId="{45945444-5824-47FF-AFE3-DAE4CA44F5F3}" type="pres">
      <dgm:prSet presAssocID="{49EC4517-B81F-486E-8908-D8BD6DC4F4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556864-4A6B-413A-84A6-71553989E9D7}" type="pres">
      <dgm:prSet presAssocID="{49EC4517-B81F-486E-8908-D8BD6DC4F47F}" presName="childText" presStyleLbl="revTx" presStyleIdx="0" presStyleCnt="2">
        <dgm:presLayoutVars>
          <dgm:bulletEnabled val="1"/>
        </dgm:presLayoutVars>
      </dgm:prSet>
      <dgm:spPr/>
    </dgm:pt>
    <dgm:pt modelId="{2415CBDF-8EC5-4695-A9C8-AEAB1D1ACFA0}" type="pres">
      <dgm:prSet presAssocID="{9B993711-3EC9-47DB-B0BD-F871FA4BF3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B2BE604-D6DF-42E0-8061-BA11E3D0ED39}" type="pres">
      <dgm:prSet presAssocID="{9B993711-3EC9-47DB-B0BD-F871FA4BF30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9B9507-C01F-42FE-BF02-527FA6B285C3}" srcId="{84AADD1A-1003-459F-8637-E79B781BFA82}" destId="{49EC4517-B81F-486E-8908-D8BD6DC4F47F}" srcOrd="0" destOrd="0" parTransId="{5A940749-9B30-4EB4-9548-21F15D9AAFFC}" sibTransId="{75E3C715-7281-4F6B-AFC7-340917E0FCBF}"/>
    <dgm:cxn modelId="{FB4C7714-A1A2-43DD-A19D-92E6B967BE8C}" type="presOf" srcId="{53FC31DE-E4B7-45B5-A14B-D0EA79769A3B}" destId="{5B2BE604-D6DF-42E0-8061-BA11E3D0ED39}" srcOrd="0" destOrd="0" presId="urn:microsoft.com/office/officeart/2005/8/layout/vList2"/>
    <dgm:cxn modelId="{008FD922-DB02-4E4B-889C-39228D1C988B}" type="presOf" srcId="{CA92542A-E910-48DE-BB19-7461F142CF0A}" destId="{E0556864-4A6B-413A-84A6-71553989E9D7}" srcOrd="0" destOrd="1" presId="urn:microsoft.com/office/officeart/2005/8/layout/vList2"/>
    <dgm:cxn modelId="{391EE542-1441-4949-95B4-D8D4575A1871}" srcId="{9B993711-3EC9-47DB-B0BD-F871FA4BF30A}" destId="{53FC31DE-E4B7-45B5-A14B-D0EA79769A3B}" srcOrd="0" destOrd="0" parTransId="{354BF59F-BF82-4AD9-A4A9-9D33A673915D}" sibTransId="{0C839E5E-9C17-43F3-8839-F312DC6EB1C3}"/>
    <dgm:cxn modelId="{C8127A43-21BC-4B09-B94A-D2324CAFE732}" type="presOf" srcId="{069D1EB1-34AB-4BC2-AEE9-B7C5B9A89CCB}" destId="{E0556864-4A6B-413A-84A6-71553989E9D7}" srcOrd="0" destOrd="0" presId="urn:microsoft.com/office/officeart/2005/8/layout/vList2"/>
    <dgm:cxn modelId="{2048636E-29F0-488F-9D8F-AA8069D01DBB}" type="presOf" srcId="{49EC4517-B81F-486E-8908-D8BD6DC4F47F}" destId="{45945444-5824-47FF-AFE3-DAE4CA44F5F3}" srcOrd="0" destOrd="0" presId="urn:microsoft.com/office/officeart/2005/8/layout/vList2"/>
    <dgm:cxn modelId="{2F996A73-0178-4B09-AFD5-FD07E21204C9}" type="presOf" srcId="{84AADD1A-1003-459F-8637-E79B781BFA82}" destId="{E8C9685A-831B-4CAB-BCFB-D39216DA73DD}" srcOrd="0" destOrd="0" presId="urn:microsoft.com/office/officeart/2005/8/layout/vList2"/>
    <dgm:cxn modelId="{360B3459-BDE3-414D-A453-6A4A416F19DA}" srcId="{9B993711-3EC9-47DB-B0BD-F871FA4BF30A}" destId="{34B5F8EA-8F9A-42C9-9B1A-49E2E051CE1F}" srcOrd="1" destOrd="0" parTransId="{0AEB2311-AEE7-4D9A-A548-53775C7CF6A0}" sibTransId="{05DC4EB5-867E-4BDB-B655-CDE7237A2082}"/>
    <dgm:cxn modelId="{05ED42A6-3FF6-4469-A39E-2A8BF771D2DB}" srcId="{49EC4517-B81F-486E-8908-D8BD6DC4F47F}" destId="{CA92542A-E910-48DE-BB19-7461F142CF0A}" srcOrd="1" destOrd="0" parTransId="{3643C559-7534-44B2-9960-FFEB3CA2CB56}" sibTransId="{EA0B5A1F-0D48-485B-B891-CDBD2CCB8CD7}"/>
    <dgm:cxn modelId="{F50333B3-7C1F-4A96-B6C1-53DCDA63B1BC}" type="presOf" srcId="{34839A9B-00BF-44FF-AEFF-E137946C3833}" destId="{E0556864-4A6B-413A-84A6-71553989E9D7}" srcOrd="0" destOrd="2" presId="urn:microsoft.com/office/officeart/2005/8/layout/vList2"/>
    <dgm:cxn modelId="{138020C2-EE76-467D-B39A-AB019CAC6020}" srcId="{49EC4517-B81F-486E-8908-D8BD6DC4F47F}" destId="{34839A9B-00BF-44FF-AEFF-E137946C3833}" srcOrd="2" destOrd="0" parTransId="{457D4521-C9EF-486C-97D6-B018A60134C1}" sibTransId="{0FC33335-DBF7-4986-9D2E-9AB1725EDDF6}"/>
    <dgm:cxn modelId="{34C0DEC8-E11D-4750-BC64-B32C0ECA3078}" srcId="{49EC4517-B81F-486E-8908-D8BD6DC4F47F}" destId="{069D1EB1-34AB-4BC2-AEE9-B7C5B9A89CCB}" srcOrd="0" destOrd="0" parTransId="{0ACE737A-E0E1-4C47-B990-35F941418F10}" sibTransId="{F3FBFD26-0E2F-483A-A980-A2CAE539679C}"/>
    <dgm:cxn modelId="{B2CEC0CC-3788-49A5-B42A-425B7E2AE6FD}" srcId="{84AADD1A-1003-459F-8637-E79B781BFA82}" destId="{9B993711-3EC9-47DB-B0BD-F871FA4BF30A}" srcOrd="1" destOrd="0" parTransId="{473CF866-69BF-445A-94A0-31A92B5CE598}" sibTransId="{FC148F2D-955C-4B93-8B60-E4267E3D1D4E}"/>
    <dgm:cxn modelId="{E8F8F2D9-1154-4AC7-A1BF-C3E53FAB0B83}" type="presOf" srcId="{9B993711-3EC9-47DB-B0BD-F871FA4BF30A}" destId="{2415CBDF-8EC5-4695-A9C8-AEAB1D1ACFA0}" srcOrd="0" destOrd="0" presId="urn:microsoft.com/office/officeart/2005/8/layout/vList2"/>
    <dgm:cxn modelId="{0F8B9EF4-1420-4448-8F03-09FD80902F2E}" type="presOf" srcId="{34B5F8EA-8F9A-42C9-9B1A-49E2E051CE1F}" destId="{5B2BE604-D6DF-42E0-8061-BA11E3D0ED39}" srcOrd="0" destOrd="1" presId="urn:microsoft.com/office/officeart/2005/8/layout/vList2"/>
    <dgm:cxn modelId="{48536ED5-64AA-48ED-BA9E-56597AD0EC97}" type="presParOf" srcId="{E8C9685A-831B-4CAB-BCFB-D39216DA73DD}" destId="{45945444-5824-47FF-AFE3-DAE4CA44F5F3}" srcOrd="0" destOrd="0" presId="urn:microsoft.com/office/officeart/2005/8/layout/vList2"/>
    <dgm:cxn modelId="{470985BC-CC87-4E34-94A1-CA0E74271FFF}" type="presParOf" srcId="{E8C9685A-831B-4CAB-BCFB-D39216DA73DD}" destId="{E0556864-4A6B-413A-84A6-71553989E9D7}" srcOrd="1" destOrd="0" presId="urn:microsoft.com/office/officeart/2005/8/layout/vList2"/>
    <dgm:cxn modelId="{7F4B5051-5DA8-4DFF-98F0-1BF97480D04B}" type="presParOf" srcId="{E8C9685A-831B-4CAB-BCFB-D39216DA73DD}" destId="{2415CBDF-8EC5-4695-A9C8-AEAB1D1ACFA0}" srcOrd="2" destOrd="0" presId="urn:microsoft.com/office/officeart/2005/8/layout/vList2"/>
    <dgm:cxn modelId="{1B60E341-12D2-44BD-A385-41BCA689FF5D}" type="presParOf" srcId="{E8C9685A-831B-4CAB-BCFB-D39216DA73DD}" destId="{5B2BE604-D6DF-42E0-8061-BA11E3D0ED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ADD1A-1003-459F-8637-E79B781BFA82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NZ"/>
        </a:p>
      </dgm:t>
    </dgm:pt>
    <dgm:pt modelId="{49EC4517-B81F-486E-8908-D8BD6DC4F47F}">
      <dgm:prSet phldrT="[Text]"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Meeting your customers’ needs</a:t>
          </a:r>
        </a:p>
      </dgm:t>
    </dgm:pt>
    <dgm:pt modelId="{5A940749-9B30-4EB4-9548-21F15D9AAFFC}" type="parTrans" cxnId="{FA9B9507-C01F-42FE-BF02-527FA6B285C3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5E3C715-7281-4F6B-AFC7-340917E0FCBF}" type="sibTrans" cxnId="{FA9B9507-C01F-42FE-BF02-527FA6B285C3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A2797CE-6D6C-47D2-AA29-E73BD3926395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&amp; keep your customers</a:t>
          </a:r>
        </a:p>
      </dgm:t>
    </dgm:pt>
    <dgm:pt modelId="{8B546351-3622-48B9-B8C9-577B77FA94A7}" type="parTrans" cxnId="{AB88CFC4-07CA-4163-8741-EAA92DB5DA7E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F98EF41-F685-42F7-A28A-AB970A781279}" type="sibTrans" cxnId="{AB88CFC4-07CA-4163-8741-EAA92DB5DA7E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DEA8327-FD71-425A-9A6C-026CE6D860A8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Retention</a:t>
          </a:r>
        </a:p>
      </dgm:t>
    </dgm:pt>
    <dgm:pt modelId="{63C6710E-ADB0-4F1F-B508-AEAB600AE10F}" type="parTrans" cxnId="{559E2B4C-287E-436B-A669-74A2123851BC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EAF93E66-7EB7-4C9C-9F0B-14FDF357DE9D}" type="sibTrans" cxnId="{559E2B4C-287E-436B-A669-74A2123851BC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0781824E-EDAD-4F86-B375-EE4AA51283F9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Managing the business </a:t>
          </a:r>
        </a:p>
      </dgm:t>
    </dgm:pt>
    <dgm:pt modelId="{EF7C1700-EE06-4097-8ED4-109C085A4F4F}" type="parTrans" cxnId="{91E59E7F-72B9-45DD-8C38-02DE9749B099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64B2E091-156E-4311-8396-25EE4F202912}" type="sibTrans" cxnId="{91E59E7F-72B9-45DD-8C38-02DE9749B099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6ED3CB8A-E232-4D4D-AF36-20C093BA3F89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Look after your people </a:t>
          </a:r>
        </a:p>
      </dgm:t>
    </dgm:pt>
    <dgm:pt modelId="{F4E55874-9815-4136-AE87-A7454810907B}" type="parTrans" cxnId="{8728386C-E6B9-4E69-8F88-F5119FD07D88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3A6C83EE-6205-44A6-AD22-F404C3B7DED8}" type="sibTrans" cxnId="{8728386C-E6B9-4E69-8F88-F5119FD07D88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7040BFCF-063A-4C85-B188-83974D731D63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Operational excellence matters even more  </a:t>
          </a:r>
        </a:p>
      </dgm:t>
    </dgm:pt>
    <dgm:pt modelId="{7522C8E3-7E48-41F7-9404-F699ECA9D932}" type="parTrans" cxnId="{4411BEE0-98EF-4F2C-8EC9-C22EA252F276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332F3FD-C860-405E-A549-E24948218E28}" type="sibTrans" cxnId="{4411BEE0-98EF-4F2C-8EC9-C22EA252F276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56C66CA7-2B1C-4F3B-AF1B-6054A0AC2B68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risks &amp; be ready for the recovery!</a:t>
          </a:r>
        </a:p>
      </dgm:t>
    </dgm:pt>
    <dgm:pt modelId="{FCBC0726-8036-4CFB-B323-8EB9D7089A33}" type="parTrans" cxnId="{67DE8B79-384D-4D36-9A44-A9C3CAC71D55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B50AA78F-69E7-4437-AFED-1762BA2FCC16}" type="sibTrans" cxnId="{67DE8B79-384D-4D36-9A44-A9C3CAC71D55}">
      <dgm:prSet/>
      <dgm:spPr/>
      <dgm:t>
        <a:bodyPr/>
        <a:lstStyle/>
        <a:p>
          <a:endParaRPr lang="en-NZ" sz="180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gm:t>
    </dgm:pt>
    <dgm:pt modelId="{DA26CAFE-FFB3-4BD2-811F-012FBA2FF740}">
      <dgm:prSet custT="1"/>
      <dgm:spPr/>
      <dgm:t>
        <a:bodyPr/>
        <a:lstStyle/>
        <a:p>
          <a:r>
            <a:rPr lang="en-NZ" sz="18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More competitive, but opportunity in market share gains from weak opponents </a:t>
          </a:r>
        </a:p>
      </dgm:t>
    </dgm:pt>
    <dgm:pt modelId="{29D19465-DF17-41B1-BB50-67700375B13F}" type="parTrans" cxnId="{E83E5132-61CC-4960-990B-A182C31776BA}">
      <dgm:prSet/>
      <dgm:spPr/>
      <dgm:t>
        <a:bodyPr/>
        <a:lstStyle/>
        <a:p>
          <a:endParaRPr lang="en-NZ"/>
        </a:p>
      </dgm:t>
    </dgm:pt>
    <dgm:pt modelId="{8D6E4D29-0F46-444A-B683-E8470D0DB5D3}" type="sibTrans" cxnId="{E83E5132-61CC-4960-990B-A182C31776BA}">
      <dgm:prSet/>
      <dgm:spPr/>
      <dgm:t>
        <a:bodyPr/>
        <a:lstStyle/>
        <a:p>
          <a:endParaRPr lang="en-NZ"/>
        </a:p>
      </dgm:t>
    </dgm:pt>
    <dgm:pt modelId="{E8C9685A-831B-4CAB-BCFB-D39216DA73DD}" type="pres">
      <dgm:prSet presAssocID="{84AADD1A-1003-459F-8637-E79B781BFA82}" presName="linear" presStyleCnt="0">
        <dgm:presLayoutVars>
          <dgm:animLvl val="lvl"/>
          <dgm:resizeHandles val="exact"/>
        </dgm:presLayoutVars>
      </dgm:prSet>
      <dgm:spPr/>
    </dgm:pt>
    <dgm:pt modelId="{45945444-5824-47FF-AFE3-DAE4CA44F5F3}" type="pres">
      <dgm:prSet presAssocID="{49EC4517-B81F-486E-8908-D8BD6DC4F4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0556864-4A6B-413A-84A6-71553989E9D7}" type="pres">
      <dgm:prSet presAssocID="{49EC4517-B81F-486E-8908-D8BD6DC4F47F}" presName="childText" presStyleLbl="revTx" presStyleIdx="0" presStyleCnt="2">
        <dgm:presLayoutVars>
          <dgm:bulletEnabled val="1"/>
        </dgm:presLayoutVars>
      </dgm:prSet>
      <dgm:spPr/>
    </dgm:pt>
    <dgm:pt modelId="{379412D1-B69B-430B-A31F-7B62C6A12C30}" type="pres">
      <dgm:prSet presAssocID="{0781824E-EDAD-4F86-B375-EE4AA51283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DF5B49-8F21-46A8-8754-0A1D19EBC226}" type="pres">
      <dgm:prSet presAssocID="{0781824E-EDAD-4F86-B375-EE4AA51283F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9B9507-C01F-42FE-BF02-527FA6B285C3}" srcId="{84AADD1A-1003-459F-8637-E79B781BFA82}" destId="{49EC4517-B81F-486E-8908-D8BD6DC4F47F}" srcOrd="0" destOrd="0" parTransId="{5A940749-9B30-4EB4-9548-21F15D9AAFFC}" sibTransId="{75E3C715-7281-4F6B-AFC7-340917E0FCBF}"/>
    <dgm:cxn modelId="{B07C0D09-4E03-4A97-9D1B-F9216BA4F153}" type="presOf" srcId="{7040BFCF-063A-4C85-B188-83974D731D63}" destId="{84DF5B49-8F21-46A8-8754-0A1D19EBC226}" srcOrd="0" destOrd="1" presId="urn:microsoft.com/office/officeart/2005/8/layout/vList2"/>
    <dgm:cxn modelId="{3F7A040B-69B5-447C-ACC0-938319E6586D}" type="presOf" srcId="{6ED3CB8A-E232-4D4D-AF36-20C093BA3F89}" destId="{84DF5B49-8F21-46A8-8754-0A1D19EBC226}" srcOrd="0" destOrd="0" presId="urn:microsoft.com/office/officeart/2005/8/layout/vList2"/>
    <dgm:cxn modelId="{E83E5132-61CC-4960-990B-A182C31776BA}" srcId="{49EC4517-B81F-486E-8908-D8BD6DC4F47F}" destId="{DA26CAFE-FFB3-4BD2-811F-012FBA2FF740}" srcOrd="1" destOrd="0" parTransId="{29D19465-DF17-41B1-BB50-67700375B13F}" sibTransId="{8D6E4D29-0F46-444A-B683-E8470D0DB5D3}"/>
    <dgm:cxn modelId="{3441B760-9D71-4D4B-91A4-85E10BB728C6}" type="presOf" srcId="{0781824E-EDAD-4F86-B375-EE4AA51283F9}" destId="{379412D1-B69B-430B-A31F-7B62C6A12C30}" srcOrd="0" destOrd="0" presId="urn:microsoft.com/office/officeart/2005/8/layout/vList2"/>
    <dgm:cxn modelId="{AD029446-05E9-462D-A085-08FE3DDAB214}" type="presOf" srcId="{56C66CA7-2B1C-4F3B-AF1B-6054A0AC2B68}" destId="{84DF5B49-8F21-46A8-8754-0A1D19EBC226}" srcOrd="0" destOrd="2" presId="urn:microsoft.com/office/officeart/2005/8/layout/vList2"/>
    <dgm:cxn modelId="{559E2B4C-287E-436B-A669-74A2123851BC}" srcId="{49EC4517-B81F-486E-8908-D8BD6DC4F47F}" destId="{BDEA8327-FD71-425A-9A6C-026CE6D860A8}" srcOrd="2" destOrd="0" parTransId="{63C6710E-ADB0-4F1F-B508-AEAB600AE10F}" sibTransId="{EAF93E66-7EB7-4C9C-9F0B-14FDF357DE9D}"/>
    <dgm:cxn modelId="{8728386C-E6B9-4E69-8F88-F5119FD07D88}" srcId="{0781824E-EDAD-4F86-B375-EE4AA51283F9}" destId="{6ED3CB8A-E232-4D4D-AF36-20C093BA3F89}" srcOrd="0" destOrd="0" parTransId="{F4E55874-9815-4136-AE87-A7454810907B}" sibTransId="{3A6C83EE-6205-44A6-AD22-F404C3B7DED8}"/>
    <dgm:cxn modelId="{B6BB8B4D-38E1-4C38-A0A2-E9A3EB358264}" type="presOf" srcId="{DA26CAFE-FFB3-4BD2-811F-012FBA2FF740}" destId="{E0556864-4A6B-413A-84A6-71553989E9D7}" srcOrd="0" destOrd="1" presId="urn:microsoft.com/office/officeart/2005/8/layout/vList2"/>
    <dgm:cxn modelId="{2048636E-29F0-488F-9D8F-AA8069D01DBB}" type="presOf" srcId="{49EC4517-B81F-486E-8908-D8BD6DC4F47F}" destId="{45945444-5824-47FF-AFE3-DAE4CA44F5F3}" srcOrd="0" destOrd="0" presId="urn:microsoft.com/office/officeart/2005/8/layout/vList2"/>
    <dgm:cxn modelId="{2F996A73-0178-4B09-AFD5-FD07E21204C9}" type="presOf" srcId="{84AADD1A-1003-459F-8637-E79B781BFA82}" destId="{E8C9685A-831B-4CAB-BCFB-D39216DA73DD}" srcOrd="0" destOrd="0" presId="urn:microsoft.com/office/officeart/2005/8/layout/vList2"/>
    <dgm:cxn modelId="{F771AF58-9E2A-4A5F-80E2-30D0CF951EAB}" type="presOf" srcId="{BDEA8327-FD71-425A-9A6C-026CE6D860A8}" destId="{E0556864-4A6B-413A-84A6-71553989E9D7}" srcOrd="0" destOrd="2" presId="urn:microsoft.com/office/officeart/2005/8/layout/vList2"/>
    <dgm:cxn modelId="{67DE8B79-384D-4D36-9A44-A9C3CAC71D55}" srcId="{0781824E-EDAD-4F86-B375-EE4AA51283F9}" destId="{56C66CA7-2B1C-4F3B-AF1B-6054A0AC2B68}" srcOrd="2" destOrd="0" parTransId="{FCBC0726-8036-4CFB-B323-8EB9D7089A33}" sibTransId="{B50AA78F-69E7-4437-AFED-1762BA2FCC16}"/>
    <dgm:cxn modelId="{91E59E7F-72B9-45DD-8C38-02DE9749B099}" srcId="{84AADD1A-1003-459F-8637-E79B781BFA82}" destId="{0781824E-EDAD-4F86-B375-EE4AA51283F9}" srcOrd="1" destOrd="0" parTransId="{EF7C1700-EE06-4097-8ED4-109C085A4F4F}" sibTransId="{64B2E091-156E-4311-8396-25EE4F202912}"/>
    <dgm:cxn modelId="{AB88CFC4-07CA-4163-8741-EAA92DB5DA7E}" srcId="{49EC4517-B81F-486E-8908-D8BD6DC4F47F}" destId="{BA2797CE-6D6C-47D2-AA29-E73BD3926395}" srcOrd="0" destOrd="0" parTransId="{8B546351-3622-48B9-B8C9-577B77FA94A7}" sibTransId="{BF98EF41-F685-42F7-A28A-AB970A781279}"/>
    <dgm:cxn modelId="{4411BEE0-98EF-4F2C-8EC9-C22EA252F276}" srcId="{0781824E-EDAD-4F86-B375-EE4AA51283F9}" destId="{7040BFCF-063A-4C85-B188-83974D731D63}" srcOrd="1" destOrd="0" parTransId="{7522C8E3-7E48-41F7-9404-F699ECA9D932}" sibTransId="{D332F3FD-C860-405E-A549-E24948218E28}"/>
    <dgm:cxn modelId="{83480EE5-FA64-473F-8EE8-6A8C134197FF}" type="presOf" srcId="{BA2797CE-6D6C-47D2-AA29-E73BD3926395}" destId="{E0556864-4A6B-413A-84A6-71553989E9D7}" srcOrd="0" destOrd="0" presId="urn:microsoft.com/office/officeart/2005/8/layout/vList2"/>
    <dgm:cxn modelId="{48536ED5-64AA-48ED-BA9E-56597AD0EC97}" type="presParOf" srcId="{E8C9685A-831B-4CAB-BCFB-D39216DA73DD}" destId="{45945444-5824-47FF-AFE3-DAE4CA44F5F3}" srcOrd="0" destOrd="0" presId="urn:microsoft.com/office/officeart/2005/8/layout/vList2"/>
    <dgm:cxn modelId="{470985BC-CC87-4E34-94A1-CA0E74271FFF}" type="presParOf" srcId="{E8C9685A-831B-4CAB-BCFB-D39216DA73DD}" destId="{E0556864-4A6B-413A-84A6-71553989E9D7}" srcOrd="1" destOrd="0" presId="urn:microsoft.com/office/officeart/2005/8/layout/vList2"/>
    <dgm:cxn modelId="{2649884F-6DAF-412D-8B11-457E482F9C78}" type="presParOf" srcId="{E8C9685A-831B-4CAB-BCFB-D39216DA73DD}" destId="{379412D1-B69B-430B-A31F-7B62C6A12C30}" srcOrd="2" destOrd="0" presId="urn:microsoft.com/office/officeart/2005/8/layout/vList2"/>
    <dgm:cxn modelId="{5B600235-7DEF-4DF7-A66C-43904946F8C2}" type="presParOf" srcId="{E8C9685A-831B-4CAB-BCFB-D39216DA73DD}" destId="{84DF5B49-8F21-46A8-8754-0A1D19EBC2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AEE0-8AA1-45A2-87F2-A186801B164E}">
      <dsp:nvSpPr>
        <dsp:cNvPr id="0" name=""/>
        <dsp:cNvSpPr/>
      </dsp:nvSpPr>
      <dsp:spPr>
        <a:xfrm>
          <a:off x="0" y="2979"/>
          <a:ext cx="10515600" cy="13934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42EE67-EA86-44C8-8ED0-A5279985F841}">
      <dsp:nvSpPr>
        <dsp:cNvPr id="0" name=""/>
        <dsp:cNvSpPr/>
      </dsp:nvSpPr>
      <dsp:spPr>
        <a:xfrm>
          <a:off x="421528" y="316513"/>
          <a:ext cx="766415" cy="766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57F604-EF25-4ED4-975F-A17D989435C1}">
      <dsp:nvSpPr>
        <dsp:cNvPr id="0" name=""/>
        <dsp:cNvSpPr/>
      </dsp:nvSpPr>
      <dsp:spPr>
        <a:xfrm>
          <a:off x="1609472" y="2979"/>
          <a:ext cx="4732020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Economy</a:t>
          </a:r>
        </a:p>
      </dsp:txBody>
      <dsp:txXfrm>
        <a:off x="1609472" y="2979"/>
        <a:ext cx="4732020" cy="1393482"/>
      </dsp:txXfrm>
    </dsp:sp>
    <dsp:sp modelId="{A8896487-D47D-4CAC-9B3C-8F8B1A5923EC}">
      <dsp:nvSpPr>
        <dsp:cNvPr id="0" name=""/>
        <dsp:cNvSpPr/>
      </dsp:nvSpPr>
      <dsp:spPr>
        <a:xfrm>
          <a:off x="6341492" y="2979"/>
          <a:ext cx="4172534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Confidence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Inflation &amp; interest rates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Fiscal pull back </a:t>
          </a:r>
        </a:p>
      </dsp:txBody>
      <dsp:txXfrm>
        <a:off x="6341492" y="2979"/>
        <a:ext cx="4172534" cy="1393482"/>
      </dsp:txXfrm>
    </dsp:sp>
    <dsp:sp modelId="{3144C5E5-A082-4A9E-A4AF-95188C103BE9}">
      <dsp:nvSpPr>
        <dsp:cNvPr id="0" name=""/>
        <dsp:cNvSpPr/>
      </dsp:nvSpPr>
      <dsp:spPr>
        <a:xfrm>
          <a:off x="0" y="1744833"/>
          <a:ext cx="10515600" cy="13934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228C36-EC13-41B4-9C83-4C881137BF0C}">
      <dsp:nvSpPr>
        <dsp:cNvPr id="0" name=""/>
        <dsp:cNvSpPr/>
      </dsp:nvSpPr>
      <dsp:spPr>
        <a:xfrm>
          <a:off x="421528" y="2058366"/>
          <a:ext cx="766415" cy="7664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79B233-6F95-47F6-924C-A8A8757E0857}">
      <dsp:nvSpPr>
        <dsp:cNvPr id="0" name=""/>
        <dsp:cNvSpPr/>
      </dsp:nvSpPr>
      <dsp:spPr>
        <a:xfrm>
          <a:off x="1609472" y="1744833"/>
          <a:ext cx="4732020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Outlook</a:t>
          </a:r>
        </a:p>
      </dsp:txBody>
      <dsp:txXfrm>
        <a:off x="1609472" y="1744833"/>
        <a:ext cx="4732020" cy="1393482"/>
      </dsp:txXfrm>
    </dsp:sp>
    <dsp:sp modelId="{B88FFECB-9F28-4A24-A062-7346D2A819D9}">
      <dsp:nvSpPr>
        <dsp:cNvPr id="0" name=""/>
        <dsp:cNvSpPr/>
      </dsp:nvSpPr>
      <dsp:spPr>
        <a:xfrm>
          <a:off x="6341492" y="1744833"/>
          <a:ext cx="4172534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Lagged policy effects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Global economy risks &amp; green shoots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Cycles eventually turn   </a:t>
          </a:r>
        </a:p>
      </dsp:txBody>
      <dsp:txXfrm>
        <a:off x="6341492" y="1744833"/>
        <a:ext cx="4172534" cy="1393482"/>
      </dsp:txXfrm>
    </dsp:sp>
    <dsp:sp modelId="{6301371A-907A-4A0C-9AD7-96147C97DA61}">
      <dsp:nvSpPr>
        <dsp:cNvPr id="0" name=""/>
        <dsp:cNvSpPr/>
      </dsp:nvSpPr>
      <dsp:spPr>
        <a:xfrm>
          <a:off x="0" y="3486686"/>
          <a:ext cx="10515600" cy="139348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2032E-983E-466F-88E0-6A7D575D7C58}">
      <dsp:nvSpPr>
        <dsp:cNvPr id="0" name=""/>
        <dsp:cNvSpPr/>
      </dsp:nvSpPr>
      <dsp:spPr>
        <a:xfrm>
          <a:off x="421528" y="3800220"/>
          <a:ext cx="766415" cy="7664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DE43AE-7F7C-4E61-8CF0-AF5490E7C338}">
      <dsp:nvSpPr>
        <dsp:cNvPr id="0" name=""/>
        <dsp:cNvSpPr/>
      </dsp:nvSpPr>
      <dsp:spPr>
        <a:xfrm>
          <a:off x="1609472" y="3486686"/>
          <a:ext cx="4732020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Implications </a:t>
          </a:r>
        </a:p>
      </dsp:txBody>
      <dsp:txXfrm>
        <a:off x="1609472" y="3486686"/>
        <a:ext cx="4732020" cy="1393482"/>
      </dsp:txXfrm>
    </dsp:sp>
    <dsp:sp modelId="{74D0FE64-48A7-48FB-ACD2-35DA429955A7}">
      <dsp:nvSpPr>
        <dsp:cNvPr id="0" name=""/>
        <dsp:cNvSpPr/>
      </dsp:nvSpPr>
      <dsp:spPr>
        <a:xfrm>
          <a:off x="6341492" y="3486686"/>
          <a:ext cx="4172534" cy="139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477" tIns="147477" rIns="147477" bIns="14747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Public sector: manage downsizing &amp; increased policy demands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Private sector: readying for recovery in 6-9 months.</a:t>
          </a:r>
        </a:p>
      </dsp:txBody>
      <dsp:txXfrm>
        <a:off x="6341492" y="3486686"/>
        <a:ext cx="4172534" cy="139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E913-F463-4840-A9A9-0046A2EF4C42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83F40-EC2B-414A-AF68-B2AAEF092ED5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3779-F6C7-4589-B507-9B60A1996E6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Coordination and cohesion of coalition </a:t>
          </a:r>
          <a:endParaRPr lang="en-US" sz="22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057183" y="1805"/>
        <a:ext cx="9458416" cy="915310"/>
      </dsp:txXfrm>
    </dsp:sp>
    <dsp:sp modelId="{BF474D57-FEA1-4E3A-B270-D9B808ED1AD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5AAAB-32B3-4EE1-BA07-DF5725B1658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D156-1D9F-4E05-8276-63B6446F1BA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Tax &amp; spending cuts; big investments needed</a:t>
          </a:r>
          <a:endParaRPr lang="en-US" sz="22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057183" y="1145944"/>
        <a:ext cx="9458416" cy="915310"/>
      </dsp:txXfrm>
    </dsp:sp>
    <dsp:sp modelId="{59684D6E-E6CA-45F5-ADC4-BB9927B3BC0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492D-669E-4418-B5EA-4764103DE4D7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F5CB4-9F5A-4FFC-AC67-E5D9212704EB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Reversals of past setting &amp; deregulation</a:t>
          </a:r>
          <a:endParaRPr lang="en-US" sz="22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057183" y="2290082"/>
        <a:ext cx="9458416" cy="915310"/>
      </dsp:txXfrm>
    </dsp:sp>
    <dsp:sp modelId="{958C1F75-EFC5-4A9D-908D-1732BF1BEAC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134D6-3A61-459B-B2AE-6E93B86D714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B91D7-329E-4AF2-8BF2-C18F11A2F0C0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Shortening of horizon; volatility in politics, policy, regulation. </a:t>
          </a:r>
          <a:endParaRPr lang="en-US" sz="22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FFD4A-2C59-417E-BC04-C943E078FE2D}">
      <dsp:nvSpPr>
        <dsp:cNvPr id="0" name=""/>
        <dsp:cNvSpPr/>
      </dsp:nvSpPr>
      <dsp:spPr>
        <a:xfrm>
          <a:off x="0" y="531"/>
          <a:ext cx="5181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2C0CDC-48DA-4706-8338-FB50D379FB3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6E0914-4FD0-471A-A3C6-0C4D28810DF2}">
      <dsp:nvSpPr>
        <dsp:cNvPr id="0" name=""/>
        <dsp:cNvSpPr/>
      </dsp:nvSpPr>
      <dsp:spPr>
        <a:xfrm>
          <a:off x="1435590" y="53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15% work in public sector</a:t>
          </a:r>
          <a:endParaRPr lang="en-US" sz="24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435590" y="531"/>
        <a:ext cx="3746009" cy="1242935"/>
      </dsp:txXfrm>
    </dsp:sp>
    <dsp:sp modelId="{39FB7701-B368-4A96-81A7-7C0F4DE7D3D3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18039-DBEF-4BA8-AE35-17CF4C9DB13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4E3A1-5F06-49BE-BD1E-13701B681AE9}">
      <dsp:nvSpPr>
        <dsp:cNvPr id="0" name=""/>
        <dsp:cNvSpPr/>
      </dsp:nvSpPr>
      <dsp:spPr>
        <a:xfrm>
          <a:off x="1435590" y="155420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50% work in Legal sector</a:t>
          </a:r>
        </a:p>
      </dsp:txBody>
      <dsp:txXfrm>
        <a:off x="1435590" y="1554201"/>
        <a:ext cx="3746009" cy="1242935"/>
      </dsp:txXfrm>
    </dsp:sp>
    <dsp:sp modelId="{FE8E4B54-EEDA-4FCD-882C-7E43894019C8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24034F-4FFB-4791-B06F-FA0F352A02C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036CB-33DB-422A-8965-771F7EF05E24}">
      <dsp:nvSpPr>
        <dsp:cNvPr id="0" name=""/>
        <dsp:cNvSpPr/>
      </dsp:nvSpPr>
      <dsp:spPr>
        <a:xfrm>
          <a:off x="1435590" y="3107870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35% work in other private sector industries</a:t>
          </a:r>
        </a:p>
      </dsp:txBody>
      <dsp:txXfrm>
        <a:off x="1435590" y="3107870"/>
        <a:ext cx="3746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FFD4A-2C59-417E-BC04-C943E078FE2D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2C0CDC-48DA-4706-8338-FB50D379FB3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E0914-4FD0-471A-A3C6-0C4D28810DF2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55% work as legal professionals</a:t>
          </a:r>
          <a:endParaRPr lang="en-US" sz="18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1057183" y="1805"/>
        <a:ext cx="4124416" cy="915310"/>
      </dsp:txXfrm>
    </dsp:sp>
    <dsp:sp modelId="{39FB7701-B368-4A96-81A7-7C0F4DE7D3D3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F18039-DBEF-4BA8-AE35-17CF4C9DB132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44E3A1-5F06-49BE-BD1E-13701B681AE9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10% work in leadership positions</a:t>
          </a:r>
        </a:p>
      </dsp:txBody>
      <dsp:txXfrm>
        <a:off x="1057183" y="1145944"/>
        <a:ext cx="4124416" cy="915310"/>
      </dsp:txXfrm>
    </dsp:sp>
    <dsp:sp modelId="{FE8E4B54-EEDA-4FCD-882C-7E43894019C8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24034F-4FFB-4791-B06F-FA0F352A02C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F036CB-33DB-422A-8965-771F7EF05E24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15% work as skilled technical professions</a:t>
          </a:r>
        </a:p>
      </dsp:txBody>
      <dsp:txXfrm>
        <a:off x="1057183" y="2290082"/>
        <a:ext cx="4124416" cy="915310"/>
      </dsp:txXfrm>
    </dsp:sp>
    <dsp:sp modelId="{0DC8330F-CAEE-4182-B38C-BB231CCA2C95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6E49A4-B80E-474D-862E-973D8A897FA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C50ECB-F7D3-45D6-AE3A-F2767F59D146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20% work in other occupations</a:t>
          </a:r>
        </a:p>
      </dsp:txBody>
      <dsp:txXfrm>
        <a:off x="1057183" y="3434221"/>
        <a:ext cx="4124416" cy="91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FFD4A-2C59-417E-BC04-C943E078FE2D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C0CDC-48DA-4706-8338-FB50D379FB3A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E0914-4FD0-471A-A3C6-0C4D28810DF2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Easy to be too busy during booms</a:t>
          </a:r>
          <a:endParaRPr lang="en-US" sz="19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836323" y="3399"/>
        <a:ext cx="9679276" cy="724089"/>
      </dsp:txXfrm>
    </dsp:sp>
    <dsp:sp modelId="{56B976E2-BE7B-4A9C-A402-922B749A7443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8B39-A40C-4D51-852E-67901803AD9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76A9-578B-42EB-B7BF-9F8509C16659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Easy to be too cautious during busts </a:t>
          </a:r>
          <a:endParaRPr lang="en-US" sz="19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836323" y="908511"/>
        <a:ext cx="9679276" cy="724089"/>
      </dsp:txXfrm>
    </dsp:sp>
    <dsp:sp modelId="{BE7D402D-8B80-40CC-92C1-720D51609CE5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5789-D378-499B-B3C1-D6A829951F54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4993A-1A3C-486E-97A9-9FC83392BD61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&amp; invest in your business all through cycle </a:t>
          </a:r>
          <a:endParaRPr lang="en-US" sz="19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836323" y="1813624"/>
        <a:ext cx="9679276" cy="724089"/>
      </dsp:txXfrm>
    </dsp:sp>
    <dsp:sp modelId="{8B63CFA9-9FA8-4FD6-81DD-FF199104CFB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C0B5A-0DFE-477A-82D1-A97997F8804F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A694F-46BF-4E14-A377-AB3D6FBECA3E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Without insights &amp; investment, upturns a missed opportunity</a:t>
          </a:r>
          <a:endParaRPr lang="en-US" sz="1900" kern="1200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dsp:txBody>
      <dsp:txXfrm>
        <a:off x="836323" y="2718736"/>
        <a:ext cx="9679276" cy="724089"/>
      </dsp:txXfrm>
    </dsp:sp>
    <dsp:sp modelId="{B653CB04-4BFF-467B-B808-07EDD20BE41B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ED8B0-20E9-47B5-BE11-BE28CF8EE56E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82E5B-6D25-41E6-98E7-65EE7C16A05C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Most critical: do the basics right. </a:t>
          </a:r>
        </a:p>
      </dsp:txBody>
      <dsp:txXfrm>
        <a:off x="836323" y="3623848"/>
        <a:ext cx="9679276" cy="724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45444-5824-47FF-AFE3-DAE4CA44F5F3}">
      <dsp:nvSpPr>
        <dsp:cNvPr id="0" name=""/>
        <dsp:cNvSpPr/>
      </dsp:nvSpPr>
      <dsp:spPr>
        <a:xfrm>
          <a:off x="0" y="7568"/>
          <a:ext cx="5181600" cy="102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Economic context </a:t>
          </a:r>
        </a:p>
      </dsp:txBody>
      <dsp:txXfrm>
        <a:off x="50261" y="57829"/>
        <a:ext cx="5081078" cy="929078"/>
      </dsp:txXfrm>
    </dsp:sp>
    <dsp:sp modelId="{E0556864-4A6B-413A-84A6-71553989E9D7}">
      <dsp:nvSpPr>
        <dsp:cNvPr id="0" name=""/>
        <dsp:cNvSpPr/>
      </dsp:nvSpPr>
      <dsp:spPr>
        <a:xfrm>
          <a:off x="0" y="1037168"/>
          <a:ext cx="5181600" cy="116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Recession, but till recovery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Understand your market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Segment</a:t>
          </a:r>
        </a:p>
      </dsp:txBody>
      <dsp:txXfrm>
        <a:off x="0" y="1037168"/>
        <a:ext cx="5181600" cy="1166962"/>
      </dsp:txXfrm>
    </dsp:sp>
    <dsp:sp modelId="{2415CBDF-8EC5-4695-A9C8-AEAB1D1ACFA0}">
      <dsp:nvSpPr>
        <dsp:cNvPr id="0" name=""/>
        <dsp:cNvSpPr/>
      </dsp:nvSpPr>
      <dsp:spPr>
        <a:xfrm>
          <a:off x="0" y="2204131"/>
          <a:ext cx="5181600" cy="102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Political &amp; Policy context </a:t>
          </a:r>
        </a:p>
      </dsp:txBody>
      <dsp:txXfrm>
        <a:off x="50261" y="2254392"/>
        <a:ext cx="5081078" cy="929078"/>
      </dsp:txXfrm>
    </dsp:sp>
    <dsp:sp modelId="{5B2BE604-D6DF-42E0-8061-BA11E3D0ED39}">
      <dsp:nvSpPr>
        <dsp:cNvPr id="0" name=""/>
        <dsp:cNvSpPr/>
      </dsp:nvSpPr>
      <dsp:spPr>
        <a:xfrm>
          <a:off x="0" y="3233731"/>
          <a:ext cx="518160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Tax cuts &amp; austerity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Regulation: reversals &amp; new; deregulation &amp; uncertainty &amp; scope for arbitrage. </a:t>
          </a:r>
        </a:p>
      </dsp:txBody>
      <dsp:txXfrm>
        <a:off x="0" y="3233731"/>
        <a:ext cx="5181600" cy="11100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45444-5824-47FF-AFE3-DAE4CA44F5F3}">
      <dsp:nvSpPr>
        <dsp:cNvPr id="0" name=""/>
        <dsp:cNvSpPr/>
      </dsp:nvSpPr>
      <dsp:spPr>
        <a:xfrm>
          <a:off x="0" y="5881"/>
          <a:ext cx="518160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Meeting your customers’ needs</a:t>
          </a:r>
        </a:p>
      </dsp:txBody>
      <dsp:txXfrm>
        <a:off x="41123" y="47004"/>
        <a:ext cx="5099354" cy="760154"/>
      </dsp:txXfrm>
    </dsp:sp>
    <dsp:sp modelId="{E0556864-4A6B-413A-84A6-71553989E9D7}">
      <dsp:nvSpPr>
        <dsp:cNvPr id="0" name=""/>
        <dsp:cNvSpPr/>
      </dsp:nvSpPr>
      <dsp:spPr>
        <a:xfrm>
          <a:off x="0" y="848281"/>
          <a:ext cx="51816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&amp; keep your customers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More competitive, but opportunity in market share gains from weak opponents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Retention</a:t>
          </a:r>
        </a:p>
      </dsp:txBody>
      <dsp:txXfrm>
        <a:off x="0" y="848281"/>
        <a:ext cx="5181600" cy="1490400"/>
      </dsp:txXfrm>
    </dsp:sp>
    <dsp:sp modelId="{379412D1-B69B-430B-A31F-7B62C6A12C30}">
      <dsp:nvSpPr>
        <dsp:cNvPr id="0" name=""/>
        <dsp:cNvSpPr/>
      </dsp:nvSpPr>
      <dsp:spPr>
        <a:xfrm>
          <a:off x="0" y="2338681"/>
          <a:ext cx="5181600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Managing the business </a:t>
          </a:r>
        </a:p>
      </dsp:txBody>
      <dsp:txXfrm>
        <a:off x="41123" y="2379804"/>
        <a:ext cx="5099354" cy="760154"/>
      </dsp:txXfrm>
    </dsp:sp>
    <dsp:sp modelId="{84DF5B49-8F21-46A8-8754-0A1D19EBC226}">
      <dsp:nvSpPr>
        <dsp:cNvPr id="0" name=""/>
        <dsp:cNvSpPr/>
      </dsp:nvSpPr>
      <dsp:spPr>
        <a:xfrm>
          <a:off x="0" y="3181081"/>
          <a:ext cx="5181600" cy="1164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Look after your people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Operational excellence matters even more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800" kern="1200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Know risks &amp; be ready for the recovery!</a:t>
          </a:r>
        </a:p>
      </dsp:txBody>
      <dsp:txXfrm>
        <a:off x="0" y="3181081"/>
        <a:ext cx="5181600" cy="1164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0.54479</cdr:x>
      <cdr:y>0.20358</cdr:y>
    </cdr:from>
    <cdr:to>
      <cdr:x>0.93646</cdr:x>
      <cdr:y>0.65324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1B3F99B-4C08-F163-CB5E-6F0F9B35881A}"/>
            </a:ext>
          </a:extLst>
        </cdr:cNvPr>
        <cdr:cNvCxnSpPr/>
      </cdr:nvCxnSpPr>
      <cdr:spPr>
        <a:xfrm xmlns:a="http://schemas.openxmlformats.org/drawingml/2006/main" flipV="1">
          <a:off x="2490788" y="866775"/>
          <a:ext cx="1790700" cy="19145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  <a:prstDash val="sysDash"/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0.19016</cdr:x>
      <cdr:y>0.13599</cdr:y>
    </cdr:from>
    <cdr:to>
      <cdr:x>0.88996</cdr:x>
      <cdr:y>0.81956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D4BCD7B-C9E2-E30B-3259-58F904F034BB}"/>
            </a:ext>
          </a:extLst>
        </cdr:cNvPr>
        <cdr:cNvCxnSpPr/>
      </cdr:nvCxnSpPr>
      <cdr:spPr>
        <a:xfrm xmlns:a="http://schemas.openxmlformats.org/drawingml/2006/main" flipV="1">
          <a:off x="985345" y="591754"/>
          <a:ext cx="3626069" cy="297442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>
              <a:lumMod val="50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0.11806</cdr:x>
      <cdr:y>0.12769</cdr:y>
    </cdr:from>
    <cdr:to>
      <cdr:x>0.3753</cdr:x>
      <cdr:y>0.33783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8BA85CB-76EC-A9E2-55EE-575D67683A9E}"/>
            </a:ext>
          </a:extLst>
        </cdr:cNvPr>
        <cdr:cNvSpPr txBox="1"/>
      </cdr:nvSpPr>
      <cdr:spPr>
        <a:xfrm xmlns:a="http://schemas.openxmlformats.org/drawingml/2006/main">
          <a:off x="1241425" y="555625"/>
          <a:ext cx="2705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Event: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Peak to tough:   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Duration:</a:t>
          </a:r>
        </a:p>
        <a:p xmlns:a="http://schemas.openxmlformats.org/drawingml/2006/main">
          <a:endParaRPr lang="en-NZ" sz="1100" b="1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cdr:txBody>
    </cdr:sp>
  </cdr:relSizeAnchor>
  <cdr:relSizeAnchor xmlns:cdr="http://schemas.openxmlformats.org/drawingml/2006/chartDrawing">
    <cdr:from>
      <cdr:x>0.52899</cdr:x>
      <cdr:y>0.12769</cdr:y>
    </cdr:from>
    <cdr:to>
      <cdr:x>0.65338</cdr:x>
      <cdr:y>0.33783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A17595F-FD8D-2AB7-3644-5A25DC1332D8}"/>
            </a:ext>
          </a:extLst>
        </cdr:cNvPr>
        <cdr:cNvSpPr txBox="1"/>
      </cdr:nvSpPr>
      <cdr:spPr>
        <a:xfrm xmlns:a="http://schemas.openxmlformats.org/drawingml/2006/main">
          <a:off x="5562600" y="555625"/>
          <a:ext cx="1308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Asian Financial Crisis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-3%</a:t>
          </a:r>
        </a:p>
        <a:p xmlns:a="http://schemas.openxmlformats.org/drawingml/2006/main">
          <a:r>
            <a:rPr lang="en-NZ" sz="1100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2½ years</a:t>
          </a:r>
        </a:p>
      </cdr:txBody>
    </cdr:sp>
  </cdr:relSizeAnchor>
  <cdr:relSizeAnchor xmlns:cdr="http://schemas.openxmlformats.org/drawingml/2006/chartDrawing">
    <cdr:from>
      <cdr:x>0.69082</cdr:x>
      <cdr:y>0.12769</cdr:y>
    </cdr:from>
    <cdr:to>
      <cdr:x>0.81522</cdr:x>
      <cdr:y>0.33783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EAE004B-004A-5E89-3E15-324A76111149}"/>
            </a:ext>
          </a:extLst>
        </cdr:cNvPr>
        <cdr:cNvSpPr txBox="1"/>
      </cdr:nvSpPr>
      <cdr:spPr>
        <a:xfrm xmlns:a="http://schemas.openxmlformats.org/drawingml/2006/main">
          <a:off x="7264400" y="555625"/>
          <a:ext cx="1308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Global Financial Crisis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-9%</a:t>
          </a:r>
        </a:p>
        <a:p xmlns:a="http://schemas.openxmlformats.org/drawingml/2006/main">
          <a:r>
            <a:rPr lang="en-NZ" sz="1100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3 ½ years</a:t>
          </a:r>
        </a:p>
      </cdr:txBody>
    </cdr:sp>
  </cdr:relSizeAnchor>
  <cdr:relSizeAnchor xmlns:cdr="http://schemas.openxmlformats.org/drawingml/2006/chartDrawing">
    <cdr:from>
      <cdr:x>0.21981</cdr:x>
      <cdr:y>0.12769</cdr:y>
    </cdr:from>
    <cdr:to>
      <cdr:x>0.47705</cdr:x>
      <cdr:y>0.33783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371F8EE-8C56-69BC-D0AE-89B1E6FABDC9}"/>
            </a:ext>
          </a:extLst>
        </cdr:cNvPr>
        <cdr:cNvSpPr txBox="1"/>
      </cdr:nvSpPr>
      <cdr:spPr>
        <a:xfrm xmlns:a="http://schemas.openxmlformats.org/drawingml/2006/main">
          <a:off x="2311400" y="555625"/>
          <a:ext cx="2705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100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Oil shocks, economic crisis &amp; reforms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-18%</a:t>
          </a:r>
        </a:p>
        <a:p xmlns:a="http://schemas.openxmlformats.org/drawingml/2006/main">
          <a:r>
            <a:rPr lang="en-NZ" b="1" dirty="0"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rPr>
            <a:t>18 years</a:t>
          </a:r>
        </a:p>
        <a:p xmlns:a="http://schemas.openxmlformats.org/drawingml/2006/main">
          <a:endParaRPr lang="en-NZ" b="1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  <a:p xmlns:a="http://schemas.openxmlformats.org/drawingml/2006/main">
          <a:endParaRPr lang="en-NZ" sz="1100" b="1" dirty="0">
            <a:latin typeface="Microsoft GothicNeo" panose="020B0500000101010101" pitchFamily="34" charset="-127"/>
            <a:ea typeface="Microsoft GothicNeo" panose="020B0500000101010101" pitchFamily="34" charset="-127"/>
            <a:cs typeface="Microsoft GothicNeo" panose="020B0500000101010101" pitchFamily="34" charset="-127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0.23977</cdr:x>
      <cdr:y>0.14184</cdr:y>
    </cdr:from>
    <cdr:to>
      <cdr:x>0.8928</cdr:x>
      <cdr:y>0.79663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AEC2BB9-31D8-5B50-2DD9-18606A47408D}"/>
            </a:ext>
          </a:extLst>
        </cdr:cNvPr>
        <cdr:cNvCxnSpPr/>
      </cdr:nvCxnSpPr>
      <cdr:spPr>
        <a:xfrm xmlns:a="http://schemas.openxmlformats.org/drawingml/2006/main" flipV="1">
          <a:off x="1242391" y="617192"/>
          <a:ext cx="3383722" cy="28492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774A-CF40-3A4E-B7CD-FFB970E3B394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60A9-8570-E64D-900C-53E6E35F4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2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26" y="1122363"/>
            <a:ext cx="8077842" cy="1381125"/>
          </a:xfrm>
        </p:spPr>
        <p:txBody>
          <a:bodyPr anchor="b">
            <a:noAutofit/>
          </a:bodyPr>
          <a:lstStyle>
            <a:lvl1pPr algn="l">
              <a:defRPr sz="4400" b="1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526" y="2570552"/>
            <a:ext cx="8077842" cy="871831"/>
          </a:xfrm>
        </p:spPr>
        <p:txBody>
          <a:bodyPr/>
          <a:lstStyle>
            <a:lvl1pPr marL="0" indent="0" algn="l">
              <a:buNone/>
              <a:defRPr sz="240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fld id="{307ABF2F-FDA1-C044-B84D-D961B79D64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10600" y="3725545"/>
            <a:ext cx="2715768" cy="142875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Shamubeel Eaqub, CFA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021 573 218</a:t>
            </a:r>
          </a:p>
          <a:p>
            <a:pPr lvl="0"/>
            <a:r>
              <a:rPr lang="en-US" dirty="0"/>
              <a:t>Shamubeel@eaqub.com</a:t>
            </a:r>
          </a:p>
        </p:txBody>
      </p:sp>
      <p:pic>
        <p:nvPicPr>
          <p:cNvPr id="17" name="Picture 16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E9611EE8-87ED-81EC-0F8F-6AE2E4A83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2299" y="3725545"/>
            <a:ext cx="1447801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E1B5B438-A918-E136-A382-376463694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56" y="365125"/>
            <a:ext cx="90328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13626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933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1EB7DC78-95F3-FAA9-2533-D14DB960F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56" y="365125"/>
            <a:ext cx="90328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8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19908EED-8B0A-C03C-E7C3-B6B6F2187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56" y="365125"/>
            <a:ext cx="90328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0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1BBB8991-A0BD-D275-4D7A-5AB40F5C7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56" y="365125"/>
            <a:ext cx="90328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F720F95D-ABA4-AF6A-2E94-4B249BC8C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156" y="365125"/>
            <a:ext cx="903287" cy="9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30206" y="2476628"/>
            <a:ext cx="3726497" cy="1763902"/>
          </a:xfrm>
        </p:spPr>
        <p:txBody>
          <a:bodyPr/>
          <a:lstStyle>
            <a:lvl1pPr marL="0" indent="0" algn="ctr">
              <a:buNone/>
              <a:defRPr sz="2800" b="1" i="0" baseline="0">
                <a:latin typeface="Raleway SemiBold" charset="0"/>
                <a:ea typeface="Raleway SemiBold" charset="0"/>
                <a:cs typeface="Raleway SemiBold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 descr="A logo on a black background&#10;&#10;Description automatically generated">
            <a:extLst>
              <a:ext uri="{FF2B5EF4-FFF2-40B4-BE49-F238E27FC236}">
                <a16:creationId xmlns:a16="http://schemas.microsoft.com/office/drawing/2014/main" id="{0573C891-2CEC-D014-98D6-2195CDBBB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2154" y="4777643"/>
            <a:ext cx="3022600" cy="16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defRPr>
            </a:lvl1pPr>
          </a:lstStyle>
          <a:p>
            <a:fld id="{307ABF2F-FDA1-C044-B84D-D961B79D6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icrosoft GothicNeo" panose="020B0500000101010101" pitchFamily="34" charset="-127"/>
          <a:ea typeface="Microsoft GothicNeo" panose="020B0500000101010101" pitchFamily="34" charset="-127"/>
          <a:cs typeface="Microsoft GothicNeo" panose="020B0500000101010101" pitchFamily="34" charset="-12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30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951" y="1055299"/>
            <a:ext cx="8077842" cy="1381125"/>
          </a:xfrm>
        </p:spPr>
        <p:txBody>
          <a:bodyPr/>
          <a:lstStyle/>
          <a:p>
            <a:r>
              <a:rPr lang="en-US" sz="3200" dirty="0"/>
              <a:t>The Economic &amp; Political Context for Business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951" y="2503488"/>
            <a:ext cx="8077842" cy="1638935"/>
          </a:xfrm>
        </p:spPr>
        <p:txBody>
          <a:bodyPr>
            <a:normAutofit/>
          </a:bodyPr>
          <a:lstStyle/>
          <a:p>
            <a:endParaRPr lang="en-US" dirty="0"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r>
              <a:rPr lang="en-US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ILANZ Conference 2024</a:t>
            </a:r>
          </a:p>
          <a:p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Marlborough </a:t>
            </a:r>
          </a:p>
          <a:p>
            <a:r>
              <a:rPr lang="en-NZ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21 May </a:t>
            </a:r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2024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28E59-62DC-4467-96E1-6B4532633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0856" y="3734253"/>
            <a:ext cx="2835511" cy="163893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Shamubeel Eaqub, CFA</a:t>
            </a:r>
          </a:p>
          <a:p>
            <a:pPr algn="l"/>
            <a:endParaRPr lang="en-US" sz="1400" dirty="0"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pPr algn="l"/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shamubeel@eaqub.com</a:t>
            </a:r>
          </a:p>
          <a:p>
            <a:pPr algn="l"/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linkedin.com/in/eaqub</a:t>
            </a:r>
          </a:p>
          <a:p>
            <a:pPr algn="l"/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021 573 218</a:t>
            </a:r>
          </a:p>
          <a:p>
            <a:pPr algn="l"/>
            <a:r>
              <a:rPr lang="en-US" sz="1400" dirty="0"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@SEaqub</a:t>
            </a:r>
          </a:p>
          <a:p>
            <a:pPr algn="l"/>
            <a:endParaRPr lang="en-US" sz="1400" dirty="0"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614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11C641-C4CD-3D07-8F81-7BE5E9B7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Supply chain improving; renewed risks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6E5A-2609-6609-302E-82D04AB0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DC698-A77E-2406-0037-801D5A11AE08}"/>
              </a:ext>
            </a:extLst>
          </p:cNvPr>
          <p:cNvSpPr txBox="1"/>
          <p:nvPr/>
        </p:nvSpPr>
        <p:spPr>
          <a:xfrm>
            <a:off x="635000" y="619018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Freightos</a:t>
            </a: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, S Eaqub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FFFC7F27-D2D5-10D3-31AA-B7523E19B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25583"/>
            <a:ext cx="518160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432" tIns="32004" rIns="27432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NZ" sz="9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Statistics NZ</a:t>
            </a: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, S Eaqub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81E5E7BF-783D-4B41-8FFC-2D67AF21F8D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978038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BAF2C11-3B30-7F02-66F8-77986622AD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002893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71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13EC-162C-70E5-757A-E0F18DD4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Global: China vs green shoots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4F731-6A4E-9519-462C-1E0B0376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703DA094-BE40-B6DF-2296-C12B625F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470403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NBS China,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36A4298-4B0F-5EC4-9155-95A738E35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2143664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NZ" sz="9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</a:t>
            </a:r>
            <a:r>
              <a:rPr lang="en-NZ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Korea Customs Service</a:t>
            </a: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, S Eaqub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21B711A-F04A-7FD9-5F43-B8995ECFAC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6675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660298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3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B1D579-F0F4-A600-1866-9325FC3C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Global inflation down but not 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8D185-7EAF-B723-27F0-84C77EC6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09842-6112-29EB-6E29-FFB2FBCEA8B4}"/>
              </a:ext>
            </a:extLst>
          </p:cNvPr>
          <p:cNvSpPr txBox="1"/>
          <p:nvPr/>
        </p:nvSpPr>
        <p:spPr>
          <a:xfrm>
            <a:off x="635000" y="619018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Statistics NZ and other national statistical agencies</a:t>
            </a: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, S Eaqub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icrosoft GothicNeo" panose="020B0500000101010101" pitchFamily="34" charset="-127"/>
              <a:ea typeface="Microsoft GothicNeo" panose="020B0500000101010101" pitchFamily="34" charset="-127"/>
              <a:cs typeface="Microsoft GothicNeo" panose="020B0500000101010101" pitchFamily="34" charset="-127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59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64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A09B-3F4F-6848-CF0D-D7AE47DF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Interest rates &amp; lagged effects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F5C3-5A02-DAC7-0B6C-EA9938C1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E50EDFBE-5707-791E-D58F-77D9ABE1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2491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RBNZ,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BC115C85-EDFE-C947-282C-88E525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2491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RBNZ, S Eaqub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1FF2D96D-C224-D2EC-7C17-57FA589804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16529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E17E0923-7E08-4A18-F6A7-2EA9BA16C5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252849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353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BA83-0841-9D7D-09D9-939A9CF7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Investments cooling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501DB-E917-E73E-609E-93ACD35A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73EBC6D8-61B4-1BEC-2A07-3EBFF974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1C83274-A159-42C8-A2C1-F26DB14D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3E78A9FC-09B7-17B6-530E-543BD7753F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129617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2104D273-B068-4616-B9B8-D004D54787B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1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1136-B9DF-B65F-19F1-57342DC4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Government also under pressure…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7C2DD-F64D-D3A7-4E61-BA77589D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59906D90-B643-A8FB-D26A-279B4F9670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82162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1">
            <a:extLst>
              <a:ext uri="{FF2B5EF4-FFF2-40B4-BE49-F238E27FC236}">
                <a16:creationId xmlns:a16="http://schemas.microsoft.com/office/drawing/2014/main" id="{B8B19093-8C6F-8635-1411-74C8E421D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214687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Treasury, Statistics 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1F2473F-2F2B-E10E-2F77-B25675CC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0024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Various Polls, S Eaqub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46878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1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62BB-EA17-E2E9-6ABB-6AC3C7EB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…NZ Inc has room to move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DA77-999B-1618-6EDE-F8BF33FF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DFF92D-0C58-B16E-C3B8-9AE2FA4732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20186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6779FE-EC8C-96CD-3574-4B1552B8A0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528561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1">
            <a:extLst>
              <a:ext uri="{FF2B5EF4-FFF2-40B4-BE49-F238E27FC236}">
                <a16:creationId xmlns:a16="http://schemas.microsoft.com/office/drawing/2014/main" id="{DB9E8B0F-C734-BE3C-0B14-775D8BF8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214687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Treasury, Statistics 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267BC62-99B4-FF9C-5C7C-A0B1E8858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2116413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Treasury, Statistics NZ, S Eaqub</a:t>
            </a:r>
          </a:p>
        </p:txBody>
      </p:sp>
    </p:spTree>
    <p:extLst>
      <p:ext uri="{BB962C8B-B14F-4D97-AF65-F5344CB8AC3E}">
        <p14:creationId xmlns:p14="http://schemas.microsoft.com/office/powerpoint/2010/main" val="17642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F9-0290-BEA7-1673-3AE84EC2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Public sector cuts underway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1B722-B998-A5E3-52AC-C3318B2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35A55DC-245F-349C-51DC-0897162618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31519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C8C1147-9FB6-9EC4-8DAC-786FFE5B29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350157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1">
            <a:extLst>
              <a:ext uri="{FF2B5EF4-FFF2-40B4-BE49-F238E27FC236}">
                <a16:creationId xmlns:a16="http://schemas.microsoft.com/office/drawing/2014/main" id="{71FDA7AE-3609-68D9-46E9-F60B361DA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04E21A8E-B7C2-916E-B61F-00FDFB87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</p:spTree>
    <p:extLst>
      <p:ext uri="{BB962C8B-B14F-4D97-AF65-F5344CB8AC3E}">
        <p14:creationId xmlns:p14="http://schemas.microsoft.com/office/powerpoint/2010/main" val="34110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9277-1962-E222-BBEE-891F7DD2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Government: key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C157C-5354-C9A6-FC3C-5A191BDC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7ABF2F-FDA1-C044-B84D-D961B79D648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DBDE22A-2C9E-139B-BBD9-39A562B30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164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31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CEBF75-F22E-DE41-5C1C-D957DC09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Inhouse Lawyer Context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B391E0-F8B4-63AF-CE8B-0611352F5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Cycles matter; fundamentals set you true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AD449-28AF-B114-A0AF-C90F5C2D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Big themes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4B3F03-129A-4B98-8BE1-B344D8A1CBEE}" type="slidenum">
              <a:rPr lang="en-NZ" smtClean="0"/>
              <a:pPr>
                <a:spcAft>
                  <a:spcPts val="600"/>
                </a:spcAft>
              </a:pPr>
              <a:t>2</a:t>
            </a:fld>
            <a:endParaRPr lang="en-NZ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2191BFB-D95C-4512-94D4-6FB5F88C5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854162"/>
              </p:ext>
            </p:extLst>
          </p:nvPr>
        </p:nvGraphicFramePr>
        <p:xfrm>
          <a:off x="838200" y="1473200"/>
          <a:ext cx="10515600" cy="488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79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D5A987-6BC0-1FEC-F828-D24CB007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Lawyers work in diverse industries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EC08-BBAC-BEDF-22EA-7EF25AA4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F608BD-6B44-0C8D-607B-4CB1B81918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063672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6A0C1C25-190E-204C-0EE8-162B7300F9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186959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 1">
            <a:extLst>
              <a:ext uri="{FF2B5EF4-FFF2-40B4-BE49-F238E27FC236}">
                <a16:creationId xmlns:a16="http://schemas.microsoft.com/office/drawing/2014/main" id="{4314A079-9432-CA20-9BBD-CEDC7BE4E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</p:spTree>
    <p:extLst>
      <p:ext uri="{BB962C8B-B14F-4D97-AF65-F5344CB8AC3E}">
        <p14:creationId xmlns:p14="http://schemas.microsoft.com/office/powerpoint/2010/main" val="153641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D5A987-6BC0-1FEC-F828-D24CB007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Lawyers do a lot more than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EC08-BBAC-BEDF-22EA-7EF25AA4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6A0C1C25-190E-204C-0EE8-162B7300F9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405936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ECC9F0-E5D5-4E45-57A1-8CF1F13074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583523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 1">
            <a:extLst>
              <a:ext uri="{FF2B5EF4-FFF2-40B4-BE49-F238E27FC236}">
                <a16:creationId xmlns:a16="http://schemas.microsoft.com/office/drawing/2014/main" id="{EDE34650-8CC3-F0C3-0BBD-C590C202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</p:spTree>
    <p:extLst>
      <p:ext uri="{BB962C8B-B14F-4D97-AF65-F5344CB8AC3E}">
        <p14:creationId xmlns:p14="http://schemas.microsoft.com/office/powerpoint/2010/main" val="1191488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8194-5BCE-F420-7631-03FD5735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NZ" dirty="0"/>
              <a:t>Avoid short termism trap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B1BFF-650D-6C1B-375F-20531ABA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7ABF2F-FDA1-C044-B84D-D961B79D6482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DDAC8DB-E31A-9987-8155-A500A323A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617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45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49EC-0DC1-8E22-0442-8A40297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Your context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96E9DF-B980-FF40-5664-5C2298B920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56406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F1D2A-FA37-687B-FE1A-0A049D91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DDD45E5-BD5E-86D9-DD64-CD97A6F334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338317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889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56304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4DA2-FCD6-C7D8-612D-58DF82F0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 recession now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183DF-FB82-DA30-1902-3C6D0E3C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5FB7D9-5F5B-22C3-9EB8-3ED7B6F7A5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4514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B1B59D-5306-5E3B-FFAD-389B18CB8F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26297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1">
            <a:extLst>
              <a:ext uri="{FF2B5EF4-FFF2-40B4-BE49-F238E27FC236}">
                <a16:creationId xmlns:a16="http://schemas.microsoft.com/office/drawing/2014/main" id="{A0D471CB-2F35-7EA1-DF75-44FAA72B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8D70294-E066-70FA-7806-DBAEF3BEE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</p:spTree>
    <p:extLst>
      <p:ext uri="{BB962C8B-B14F-4D97-AF65-F5344CB8AC3E}">
        <p14:creationId xmlns:p14="http://schemas.microsoft.com/office/powerpoint/2010/main" val="260127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0F134-13A4-41BA-10AE-3D1BD70A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Current gloom vs hope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865EE-DBBD-976F-F354-13CC7561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867FF677-FA59-9A01-31CD-AC849007F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43994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ANZ Bank, S Eaqub</a:t>
            </a: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B725E8FB-251A-BB2C-3B8E-1F8F879E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43994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ANZ Bank, S Eaqub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47728E-D6AC-EC92-5C91-C03FC6D677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262514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4">
            <a:extLst>
              <a:ext uri="{FF2B5EF4-FFF2-40B4-BE49-F238E27FC236}">
                <a16:creationId xmlns:a16="http://schemas.microsoft.com/office/drawing/2014/main" id="{5D0893E7-C965-76B6-BF1F-4CF91BA003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06512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846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C40F-8631-0991-29B5-8CA39173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Reality so far less grim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BEECA-393D-07C5-B819-1606BDBC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AC9B3FE-9AFA-6BC1-E547-A6C98D9EF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C649442-35EC-842F-2102-306ED183B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592231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CDC6A4-24AA-489E-A7A9-C51BF30545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89671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ADD6D7D-5D6B-2425-E3B4-82E5DBA951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796377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67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509A-D6DB-EB1A-41B6-AB1011D1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Starting from a strong base…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08E63-C8F3-A446-F8EC-A5ABA67B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DBEE04D0-2156-6E73-7E76-0B8881F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0A2CF47-7A99-7E5F-00CC-915D6D877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521739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53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8E2D6C36-CBBE-6966-FA81-EB615908E7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264344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B1FAB9-90F3-6B57-8756-9AD3F777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…but well past peak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F7B99-4291-A8BA-FB7A-7C05E99B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DD55895F-A0CD-183B-4969-F2476E568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227992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MBIE, Seek, S Eaqub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A431C917-CA55-F071-D2B0-05A7398E2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11AAA23-128F-4794-94C9-4B0A18CFFE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36295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68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0690DE5-9352-1EAC-9CE0-B1D65E03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historical lens: late in cycle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B9EC1-5A40-6716-7FD5-827D351E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ECDEE601-F06F-44EC-AAA2-F99DA0FFE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227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1">
            <a:extLst>
              <a:ext uri="{FF2B5EF4-FFF2-40B4-BE49-F238E27FC236}">
                <a16:creationId xmlns:a16="http://schemas.microsoft.com/office/drawing/2014/main" id="{62D7F397-BF63-E011-4132-E3D72EC7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268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B360A4C-E71B-80DC-D8E2-E07CF39FCDC8}"/>
              </a:ext>
            </a:extLst>
          </p:cNvPr>
          <p:cNvSpPr txBox="1"/>
          <p:nvPr/>
        </p:nvSpPr>
        <p:spPr>
          <a:xfrm>
            <a:off x="10661650" y="2362200"/>
            <a:ext cx="10795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Covid+</a:t>
            </a:r>
          </a:p>
          <a:p>
            <a:r>
              <a:rPr lang="en-NZ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-12%</a:t>
            </a:r>
          </a:p>
          <a:p>
            <a:r>
              <a:rPr lang="en-NZ" sz="11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2¾ years so far</a:t>
            </a:r>
          </a:p>
        </p:txBody>
      </p:sp>
    </p:spTree>
    <p:extLst>
      <p:ext uri="{BB962C8B-B14F-4D97-AF65-F5344CB8AC3E}">
        <p14:creationId xmlns:p14="http://schemas.microsoft.com/office/powerpoint/2010/main" val="101509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CFFA-D210-4B03-8829-F6620B57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reopening boost fading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1EA9E-6657-5CA7-4420-71942684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BF2F-FDA1-C044-B84D-D961B79D6482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05CAC12-FBC0-4BB3-3BCF-AD9742C0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18924"/>
            <a:ext cx="1621085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C485984-78F0-CA48-B79C-76A065FF3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8924"/>
            <a:ext cx="1592231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7432" tIns="32004" rIns="0" bIns="32004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NZ" sz="9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Source: Statistics NZ, S Eaqub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1B873F8-981A-8CAD-AE97-069EA5354C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067127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36FD8DA-AD0F-4931-86A1-FDF2FA4D65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98781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31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se Partn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96B1"/>
      </a:accent1>
      <a:accent2>
        <a:srgbClr val="7A152B"/>
      </a:accent2>
      <a:accent3>
        <a:srgbClr val="56595C"/>
      </a:accent3>
      <a:accent4>
        <a:srgbClr val="C4C5C1"/>
      </a:accent4>
      <a:accent5>
        <a:srgbClr val="6AB64C"/>
      </a:accent5>
      <a:accent6>
        <a:srgbClr val="4A843E"/>
      </a:accent6>
      <a:hlink>
        <a:srgbClr val="134C77"/>
      </a:hlink>
      <a:folHlink>
        <a:srgbClr val="7A152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78B5BB-179D-4DDF-A6DC-71FBDCE7F6F3}" vid="{0EAEDDCD-F24A-42F4-8906-8291C6F9A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ense Partners">
    <a:dk1>
      <a:srgbClr val="000000"/>
    </a:dk1>
    <a:lt1>
      <a:srgbClr val="FFFFFF"/>
    </a:lt1>
    <a:dk2>
      <a:srgbClr val="44546A"/>
    </a:dk2>
    <a:lt2>
      <a:srgbClr val="E7E6E6"/>
    </a:lt2>
    <a:accent1>
      <a:srgbClr val="2E96B1"/>
    </a:accent1>
    <a:accent2>
      <a:srgbClr val="7A152B"/>
    </a:accent2>
    <a:accent3>
      <a:srgbClr val="56595C"/>
    </a:accent3>
    <a:accent4>
      <a:srgbClr val="C4C5C1"/>
    </a:accent4>
    <a:accent5>
      <a:srgbClr val="6AB64C"/>
    </a:accent5>
    <a:accent6>
      <a:srgbClr val="4A843E"/>
    </a:accent6>
    <a:hlink>
      <a:srgbClr val="134C77"/>
    </a:hlink>
    <a:folHlink>
      <a:srgbClr val="7A152B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ense Partners">
    <a:dk1>
      <a:srgbClr val="000000"/>
    </a:dk1>
    <a:lt1>
      <a:srgbClr val="FFFFFF"/>
    </a:lt1>
    <a:dk2>
      <a:srgbClr val="44546A"/>
    </a:dk2>
    <a:lt2>
      <a:srgbClr val="E7E6E6"/>
    </a:lt2>
    <a:accent1>
      <a:srgbClr val="2E96B1"/>
    </a:accent1>
    <a:accent2>
      <a:srgbClr val="7A152B"/>
    </a:accent2>
    <a:accent3>
      <a:srgbClr val="56595C"/>
    </a:accent3>
    <a:accent4>
      <a:srgbClr val="C4C5C1"/>
    </a:accent4>
    <a:accent5>
      <a:srgbClr val="6AB64C"/>
    </a:accent5>
    <a:accent6>
      <a:srgbClr val="4A843E"/>
    </a:accent6>
    <a:hlink>
      <a:srgbClr val="134C77"/>
    </a:hlink>
    <a:folHlink>
      <a:srgbClr val="7A152B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ense Partners">
    <a:dk1>
      <a:srgbClr val="000000"/>
    </a:dk1>
    <a:lt1>
      <a:srgbClr val="FFFFFF"/>
    </a:lt1>
    <a:dk2>
      <a:srgbClr val="44546A"/>
    </a:dk2>
    <a:lt2>
      <a:srgbClr val="E7E6E6"/>
    </a:lt2>
    <a:accent1>
      <a:srgbClr val="2E96B1"/>
    </a:accent1>
    <a:accent2>
      <a:srgbClr val="7A152B"/>
    </a:accent2>
    <a:accent3>
      <a:srgbClr val="56595C"/>
    </a:accent3>
    <a:accent4>
      <a:srgbClr val="C4C5C1"/>
    </a:accent4>
    <a:accent5>
      <a:srgbClr val="6AB64C"/>
    </a:accent5>
    <a:accent6>
      <a:srgbClr val="4A843E"/>
    </a:accent6>
    <a:hlink>
      <a:srgbClr val="134C77"/>
    </a:hlink>
    <a:folHlink>
      <a:srgbClr val="7A152B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  <a:fontScheme name="Gallery">
    <a:majorFont>
      <a:latin typeface="Gill Sans MT" panose="020B0502020104020203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lery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</a:schemeClr>
          </a:gs>
        </a:gsLst>
        <a:path path="circle">
          <a:fillToRect l="43000" r="43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050B54681E4F8397586E0731A3F3" ma:contentTypeVersion="14" ma:contentTypeDescription="Create a new document." ma:contentTypeScope="" ma:versionID="808edaf43281a1ed95e6169b4bf856af">
  <xsd:schema xmlns:xsd="http://www.w3.org/2001/XMLSchema" xmlns:xs="http://www.w3.org/2001/XMLSchema" xmlns:p="http://schemas.microsoft.com/office/2006/metadata/properties" xmlns:ns3="7dc1241c-a4c7-4fc7-a0ae-8e5bf10e8dfc" xmlns:ns4="e068bbb6-0b81-4b77-ada0-075c17956567" targetNamespace="http://schemas.microsoft.com/office/2006/metadata/properties" ma:root="true" ma:fieldsID="8f3d33d31ed5a3c02d930d5e09615205" ns3:_="" ns4:_="">
    <xsd:import namespace="7dc1241c-a4c7-4fc7-a0ae-8e5bf10e8dfc"/>
    <xsd:import namespace="e068bbb6-0b81-4b77-ada0-075c179565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1241c-a4c7-4fc7-a0ae-8e5bf10e8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8bbb6-0b81-4b77-ada0-075c179565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dc1241c-a4c7-4fc7-a0ae-8e5bf10e8dfc" xsi:nil="true"/>
  </documentManagement>
</p:properties>
</file>

<file path=customXml/itemProps1.xml><?xml version="1.0" encoding="utf-8"?>
<ds:datastoreItem xmlns:ds="http://schemas.openxmlformats.org/officeDocument/2006/customXml" ds:itemID="{E7A0E812-1239-4F5F-92AD-EF66C7408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1241c-a4c7-4fc7-a0ae-8e5bf10e8dfc"/>
    <ds:schemaRef ds:uri="e068bbb6-0b81-4b77-ada0-075c179565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AF5C7A-9BA3-476F-BD65-8DD5EBDB3E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6DD38-B2B2-47BA-BE33-FC27B51B00D7}">
  <ds:schemaRefs>
    <ds:schemaRef ds:uri="e068bbb6-0b81-4b77-ada0-075c17956567"/>
    <ds:schemaRef ds:uri="http://purl.org/dc/terms/"/>
    <ds:schemaRef ds:uri="http://purl.org/dc/elements/1.1/"/>
    <ds:schemaRef ds:uri="7dc1241c-a4c7-4fc7-a0ae-8e5bf10e8dfc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Shamubeel Template Test</Template>
  <TotalTime>12049</TotalTime>
  <Words>933</Words>
  <Application>Microsoft Office PowerPoint</Application>
  <PresentationFormat>Widescreen</PresentationFormat>
  <Paragraphs>206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Microsoft GothicNeo Light</vt:lpstr>
      <vt:lpstr>Raleway SemiBold</vt:lpstr>
      <vt:lpstr>Microsoft GothicNeo</vt:lpstr>
      <vt:lpstr>Office Theme</vt:lpstr>
      <vt:lpstr>The Economic &amp; Political Context for Business </vt:lpstr>
      <vt:lpstr>Big themes</vt:lpstr>
      <vt:lpstr>In recession now</vt:lpstr>
      <vt:lpstr>Current gloom vs hope</vt:lpstr>
      <vt:lpstr>Reality so far less grim</vt:lpstr>
      <vt:lpstr>Starting from a strong base…</vt:lpstr>
      <vt:lpstr>…but well past peak</vt:lpstr>
      <vt:lpstr>A historical lens: late in cycle </vt:lpstr>
      <vt:lpstr>Border reopening boost fading</vt:lpstr>
      <vt:lpstr>Supply chain improving; renewed risks </vt:lpstr>
      <vt:lpstr>Global: China vs green shoots</vt:lpstr>
      <vt:lpstr>Global inflation down but not out</vt:lpstr>
      <vt:lpstr>Interest rates &amp; lagged effects </vt:lpstr>
      <vt:lpstr>Investments cooling</vt:lpstr>
      <vt:lpstr>Government also under pressure…</vt:lpstr>
      <vt:lpstr>…NZ Inc has room to move</vt:lpstr>
      <vt:lpstr>Public sector cuts underway </vt:lpstr>
      <vt:lpstr>Government: key issues </vt:lpstr>
      <vt:lpstr>Inhouse Lawyer Context</vt:lpstr>
      <vt:lpstr>Lawyers work in diverse industries </vt:lpstr>
      <vt:lpstr>Lawyers do a lot more than law</vt:lpstr>
      <vt:lpstr>Avoid short termism trap</vt:lpstr>
      <vt:lpstr>Your context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Cycle, need &amp; politics</dc:title>
  <dc:creator>Shamubeel Eaqub</dc:creator>
  <cp:lastModifiedBy>Gabi Le Roy</cp:lastModifiedBy>
  <cp:revision>13</cp:revision>
  <dcterms:created xsi:type="dcterms:W3CDTF">2023-09-05T02:35:27Z</dcterms:created>
  <dcterms:modified xsi:type="dcterms:W3CDTF">2024-05-22T20:11:53Z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0x01010077FB050B54681E4F8397586E0731A3F3</vt:lpwstr>
  </property>
</Properties>
</file>