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7" r:id="rId5"/>
    <p:sldId id="280" r:id="rId6"/>
    <p:sldId id="293" r:id="rId7"/>
    <p:sldId id="287" r:id="rId8"/>
    <p:sldId id="284" r:id="rId9"/>
    <p:sldId id="286" r:id="rId10"/>
    <p:sldId id="288" r:id="rId11"/>
    <p:sldId id="295" r:id="rId12"/>
    <p:sldId id="292" r:id="rId13"/>
    <p:sldId id="294" r:id="rId1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4FEA53-9346-4B34-B5E6-52A92324F252}" v="20" dt="2024-05-20T04:50:24.293"/>
    <p1510:client id="{C6FAD94A-C07E-4265-BB10-2B156AF6B9ED}" v="5" dt="2024-05-20T23:16:42.18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2"/>
    <p:restoredTop sz="79699" autoAdjust="0"/>
  </p:normalViewPr>
  <p:slideViewPr>
    <p:cSldViewPr snapToGrid="0">
      <p:cViewPr varScale="1">
        <p:scale>
          <a:sx n="29" d="100"/>
          <a:sy n="29" d="100"/>
        </p:scale>
        <p:origin x="1336" y="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3D173-AD78-40FE-8477-72E17B3ACC7F}" type="datetimeFigureOut">
              <a:rPr lang="en-NZ" smtClean="0"/>
              <a:t>28/05/2024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F6CE2-E68D-4569-9196-E0558B20C14A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6837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RYQVo0zbuQ?list=TLGGDOpxG1ur6wUyMDA1MjAyN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F6CE2-E68D-4569-9196-E0558B20C14A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9838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Here is a link to the embedded video:  </a:t>
            </a:r>
            <a:r>
              <a:rPr kumimoji="0" lang="mi-NZ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 panose="020B0503020202020204" pitchFamily="34" charset="0"/>
                <a:ea typeface="+mj-ea"/>
                <a:cs typeface="Arial"/>
                <a:hlinkClick r:id="rId3"/>
              </a:rPr>
              <a:t>https://youtu.be/dRYQVo0zbuQ?list=TLGGDOpxG1ur6wUyMDA1MjAyNA</a:t>
            </a:r>
            <a:r>
              <a:rPr lang="mi-NZ" dirty="0"/>
              <a:t>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F6CE2-E68D-4569-9196-E0558B20C14A}" type="slidenum">
              <a:rPr lang="en-NZ" smtClean="0"/>
              <a:t>2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9115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 dirty="0"/>
              <a:t>We are a legal team who knows how to laugh.</a:t>
            </a:r>
          </a:p>
          <a:p>
            <a:endParaRPr lang="mi-NZ" dirty="0"/>
          </a:p>
          <a:p>
            <a:r>
              <a:rPr lang="mi-NZ" dirty="0"/>
              <a:t>I am Natasha Strong, my ancestors were refugees from Romania and [ ] in, I grew up in Ōtautahi Christchurch but have lived in Tāmaki Makaurau for a number of years .</a:t>
            </a:r>
          </a:p>
          <a:p>
            <a:endParaRPr lang="mi-NZ" dirty="0"/>
          </a:p>
          <a:p>
            <a:r>
              <a:rPr lang="mi-NZ" dirty="0"/>
              <a:t>I am Jason Cooper, my ancerstors were missionaries from England to Australia in 1860s on my father’s side, and from England to New Zealand in the late 1960s on my mother’s side.    </a:t>
            </a:r>
          </a:p>
          <a:p>
            <a:endParaRPr lang="en-NZ" dirty="0"/>
          </a:p>
          <a:p>
            <a:r>
              <a:rPr lang="en-NZ" dirty="0"/>
              <a:t>This is our legal intern Eden Irvine who is working with us part-time while she finishes her law degree at Otago University.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F6CE2-E68D-4569-9196-E0558B20C14A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575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F6CE2-E68D-4569-9196-E0558B20C14A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3336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F6CE2-E68D-4569-9196-E0558B20C14A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377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5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Page</a:t>
            </a:r>
            <a:r>
              <a:rPr spc="-5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5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Page</a:t>
            </a:r>
            <a:r>
              <a:rPr spc="-5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5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Page</a:t>
            </a:r>
            <a:r>
              <a:rPr spc="-5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5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Page</a:t>
            </a:r>
            <a:r>
              <a:rPr spc="-5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Page</a:t>
            </a:r>
            <a:r>
              <a:rPr spc="-5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9679" y="3426094"/>
            <a:ext cx="13264515" cy="296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50" b="1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2300" y="3720986"/>
            <a:ext cx="18219499" cy="6645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55284" y="10630940"/>
            <a:ext cx="831850" cy="311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Page</a:t>
            </a:r>
            <a:r>
              <a:rPr spc="-5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dRYQVo0zbuQ?feature=oembed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2">
            <a:extLst>
              <a:ext uri="{FF2B5EF4-FFF2-40B4-BE49-F238E27FC236}">
                <a16:creationId xmlns:a16="http://schemas.microsoft.com/office/drawing/2014/main" id="{0C1F5C62-912C-E190-DAB4-E66205C8955C}"/>
              </a:ext>
            </a:extLst>
          </p:cNvPr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1C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3">
            <a:extLst>
              <a:ext uri="{FF2B5EF4-FFF2-40B4-BE49-F238E27FC236}">
                <a16:creationId xmlns:a16="http://schemas.microsoft.com/office/drawing/2014/main" id="{0DB12682-2C2E-28D2-E549-8927C0C5FBAB}"/>
              </a:ext>
            </a:extLst>
          </p:cNvPr>
          <p:cNvSpPr/>
          <p:nvPr/>
        </p:nvSpPr>
        <p:spPr>
          <a:xfrm>
            <a:off x="307840" y="3595163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0"/>
                </a:moveTo>
                <a:lnTo>
                  <a:pt x="67495" y="27758"/>
                </a:lnTo>
                <a:lnTo>
                  <a:pt x="49757" y="27758"/>
                </a:lnTo>
                <a:lnTo>
                  <a:pt x="67495" y="45495"/>
                </a:lnTo>
                <a:lnTo>
                  <a:pt x="67495" y="84625"/>
                </a:lnTo>
                <a:lnTo>
                  <a:pt x="49757" y="84625"/>
                </a:lnTo>
                <a:lnTo>
                  <a:pt x="67495" y="102363"/>
                </a:lnTo>
                <a:lnTo>
                  <a:pt x="67495" y="141377"/>
                </a:lnTo>
                <a:lnTo>
                  <a:pt x="49757" y="141377"/>
                </a:lnTo>
                <a:lnTo>
                  <a:pt x="67495" y="159115"/>
                </a:lnTo>
                <a:lnTo>
                  <a:pt x="67495" y="197711"/>
                </a:lnTo>
                <a:lnTo>
                  <a:pt x="49757" y="197711"/>
                </a:lnTo>
                <a:lnTo>
                  <a:pt x="67495" y="215448"/>
                </a:lnTo>
                <a:lnTo>
                  <a:pt x="67495" y="226841"/>
                </a:lnTo>
              </a:path>
              <a:path w="67945" h="227329">
                <a:moveTo>
                  <a:pt x="0" y="0"/>
                </a:moveTo>
                <a:lnTo>
                  <a:pt x="0" y="27758"/>
                </a:lnTo>
                <a:lnTo>
                  <a:pt x="17737" y="27758"/>
                </a:lnTo>
                <a:lnTo>
                  <a:pt x="0" y="45495"/>
                </a:lnTo>
                <a:lnTo>
                  <a:pt x="0" y="84625"/>
                </a:lnTo>
                <a:lnTo>
                  <a:pt x="17737" y="84625"/>
                </a:lnTo>
                <a:lnTo>
                  <a:pt x="0" y="102363"/>
                </a:lnTo>
                <a:lnTo>
                  <a:pt x="0" y="141377"/>
                </a:lnTo>
                <a:lnTo>
                  <a:pt x="17737" y="141377"/>
                </a:lnTo>
                <a:lnTo>
                  <a:pt x="0" y="159115"/>
                </a:lnTo>
                <a:lnTo>
                  <a:pt x="0" y="197711"/>
                </a:lnTo>
                <a:lnTo>
                  <a:pt x="17737" y="197711"/>
                </a:lnTo>
                <a:lnTo>
                  <a:pt x="0" y="215448"/>
                </a:lnTo>
                <a:lnTo>
                  <a:pt x="0" y="22684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4">
            <a:extLst>
              <a:ext uri="{FF2B5EF4-FFF2-40B4-BE49-F238E27FC236}">
                <a16:creationId xmlns:a16="http://schemas.microsoft.com/office/drawing/2014/main" id="{6EBBB441-F25C-5892-9957-1389F0C86C51}"/>
              </a:ext>
            </a:extLst>
          </p:cNvPr>
          <p:cNvSpPr/>
          <p:nvPr/>
        </p:nvSpPr>
        <p:spPr>
          <a:xfrm>
            <a:off x="307851" y="1567330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30">
                <a:moveTo>
                  <a:pt x="67495" y="0"/>
                </a:moveTo>
                <a:lnTo>
                  <a:pt x="67495" y="27758"/>
                </a:lnTo>
                <a:lnTo>
                  <a:pt x="49757" y="27758"/>
                </a:lnTo>
                <a:lnTo>
                  <a:pt x="67495" y="45495"/>
                </a:lnTo>
                <a:lnTo>
                  <a:pt x="67495" y="84625"/>
                </a:lnTo>
                <a:lnTo>
                  <a:pt x="49757" y="84625"/>
                </a:lnTo>
                <a:lnTo>
                  <a:pt x="67495" y="102363"/>
                </a:lnTo>
                <a:lnTo>
                  <a:pt x="67495" y="141377"/>
                </a:lnTo>
                <a:lnTo>
                  <a:pt x="49757" y="141377"/>
                </a:lnTo>
                <a:lnTo>
                  <a:pt x="67495" y="159115"/>
                </a:lnTo>
                <a:lnTo>
                  <a:pt x="67495" y="197711"/>
                </a:lnTo>
                <a:lnTo>
                  <a:pt x="49757" y="197711"/>
                </a:lnTo>
                <a:lnTo>
                  <a:pt x="67495" y="215448"/>
                </a:lnTo>
                <a:lnTo>
                  <a:pt x="67495" y="226841"/>
                </a:lnTo>
              </a:path>
              <a:path w="67945" h="227330">
                <a:moveTo>
                  <a:pt x="0" y="0"/>
                </a:moveTo>
                <a:lnTo>
                  <a:pt x="0" y="27758"/>
                </a:lnTo>
                <a:lnTo>
                  <a:pt x="17737" y="27758"/>
                </a:lnTo>
                <a:lnTo>
                  <a:pt x="0" y="45495"/>
                </a:lnTo>
                <a:lnTo>
                  <a:pt x="0" y="84625"/>
                </a:lnTo>
                <a:lnTo>
                  <a:pt x="17737" y="84625"/>
                </a:lnTo>
                <a:lnTo>
                  <a:pt x="0" y="102363"/>
                </a:lnTo>
                <a:lnTo>
                  <a:pt x="0" y="141377"/>
                </a:lnTo>
                <a:lnTo>
                  <a:pt x="17737" y="141377"/>
                </a:lnTo>
                <a:lnTo>
                  <a:pt x="0" y="159115"/>
                </a:lnTo>
                <a:lnTo>
                  <a:pt x="0" y="197711"/>
                </a:lnTo>
                <a:lnTo>
                  <a:pt x="17737" y="197711"/>
                </a:lnTo>
                <a:lnTo>
                  <a:pt x="0" y="215448"/>
                </a:lnTo>
                <a:lnTo>
                  <a:pt x="0" y="22684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5">
            <a:extLst>
              <a:ext uri="{FF2B5EF4-FFF2-40B4-BE49-F238E27FC236}">
                <a16:creationId xmlns:a16="http://schemas.microsoft.com/office/drawing/2014/main" id="{41487048-DF4D-FC76-2099-AB8106C8F2E3}"/>
              </a:ext>
            </a:extLst>
          </p:cNvPr>
          <p:cNvSpPr/>
          <p:nvPr/>
        </p:nvSpPr>
        <p:spPr>
          <a:xfrm>
            <a:off x="3614913" y="668844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29" h="67945">
                <a:moveTo>
                  <a:pt x="226841" y="67495"/>
                </a:moveTo>
                <a:lnTo>
                  <a:pt x="199082" y="67495"/>
                </a:lnTo>
                <a:lnTo>
                  <a:pt x="199082" y="49757"/>
                </a:lnTo>
                <a:lnTo>
                  <a:pt x="181345" y="67495"/>
                </a:lnTo>
                <a:lnTo>
                  <a:pt x="142215" y="67495"/>
                </a:lnTo>
                <a:lnTo>
                  <a:pt x="142215" y="49757"/>
                </a:lnTo>
                <a:lnTo>
                  <a:pt x="124477" y="67495"/>
                </a:lnTo>
                <a:lnTo>
                  <a:pt x="85463" y="67495"/>
                </a:lnTo>
                <a:lnTo>
                  <a:pt x="85463" y="49757"/>
                </a:lnTo>
                <a:lnTo>
                  <a:pt x="67725" y="67495"/>
                </a:lnTo>
                <a:lnTo>
                  <a:pt x="29130" y="67495"/>
                </a:lnTo>
                <a:lnTo>
                  <a:pt x="29130" y="49757"/>
                </a:lnTo>
                <a:lnTo>
                  <a:pt x="11392" y="67495"/>
                </a:lnTo>
                <a:lnTo>
                  <a:pt x="0" y="67495"/>
                </a:lnTo>
              </a:path>
              <a:path w="227329" h="67945">
                <a:moveTo>
                  <a:pt x="226841" y="0"/>
                </a:moveTo>
                <a:lnTo>
                  <a:pt x="199082" y="0"/>
                </a:lnTo>
                <a:lnTo>
                  <a:pt x="199082" y="17737"/>
                </a:lnTo>
                <a:lnTo>
                  <a:pt x="181345" y="0"/>
                </a:lnTo>
                <a:lnTo>
                  <a:pt x="142215" y="0"/>
                </a:lnTo>
                <a:lnTo>
                  <a:pt x="142215" y="17737"/>
                </a:lnTo>
                <a:lnTo>
                  <a:pt x="124477" y="0"/>
                </a:lnTo>
                <a:lnTo>
                  <a:pt x="85463" y="0"/>
                </a:lnTo>
                <a:lnTo>
                  <a:pt x="85463" y="17737"/>
                </a:lnTo>
                <a:lnTo>
                  <a:pt x="67725" y="0"/>
                </a:lnTo>
                <a:lnTo>
                  <a:pt x="29130" y="0"/>
                </a:lnTo>
                <a:lnTo>
                  <a:pt x="29130" y="17737"/>
                </a:lnTo>
                <a:lnTo>
                  <a:pt x="11392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6">
            <a:extLst>
              <a:ext uri="{FF2B5EF4-FFF2-40B4-BE49-F238E27FC236}">
                <a16:creationId xmlns:a16="http://schemas.microsoft.com/office/drawing/2014/main" id="{339232C0-405B-CEA8-41B5-BA91C337A83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7901" y="664917"/>
            <a:ext cx="226464" cy="75348"/>
          </a:xfrm>
          <a:prstGeom prst="rect">
            <a:avLst/>
          </a:prstGeom>
        </p:spPr>
      </p:pic>
      <p:sp>
        <p:nvSpPr>
          <p:cNvPr id="86" name="object 7">
            <a:extLst>
              <a:ext uri="{FF2B5EF4-FFF2-40B4-BE49-F238E27FC236}">
                <a16:creationId xmlns:a16="http://schemas.microsoft.com/office/drawing/2014/main" id="{C5ADEC51-8CC0-524B-C37B-B323151AEC63}"/>
              </a:ext>
            </a:extLst>
          </p:cNvPr>
          <p:cNvSpPr/>
          <p:nvPr/>
        </p:nvSpPr>
        <p:spPr>
          <a:xfrm>
            <a:off x="7" y="3820895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1573501"/>
                </a:moveTo>
                <a:lnTo>
                  <a:pt x="201920" y="1573501"/>
                </a:lnTo>
                <a:lnTo>
                  <a:pt x="243102" y="1565166"/>
                </a:lnTo>
                <a:lnTo>
                  <a:pt x="276765" y="1542450"/>
                </a:lnTo>
                <a:lnTo>
                  <a:pt x="299478" y="1508786"/>
                </a:lnTo>
                <a:lnTo>
                  <a:pt x="307812" y="1467609"/>
                </a:lnTo>
                <a:lnTo>
                  <a:pt x="307812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">
            <a:extLst>
              <a:ext uri="{FF2B5EF4-FFF2-40B4-BE49-F238E27FC236}">
                <a16:creationId xmlns:a16="http://schemas.microsoft.com/office/drawing/2014/main" id="{F8220029-0AF7-FADC-2D7A-B10D1E5E78D3}"/>
              </a:ext>
            </a:extLst>
          </p:cNvPr>
          <p:cNvSpPr/>
          <p:nvPr/>
        </p:nvSpPr>
        <p:spPr>
          <a:xfrm>
            <a:off x="307840" y="1794161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1801023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9">
            <a:extLst>
              <a:ext uri="{FF2B5EF4-FFF2-40B4-BE49-F238E27FC236}">
                <a16:creationId xmlns:a16="http://schemas.microsoft.com/office/drawing/2014/main" id="{E8C16B98-68AA-980F-7CD5-5D39E91C6364}"/>
              </a:ext>
            </a:extLst>
          </p:cNvPr>
          <p:cNvSpPr/>
          <p:nvPr/>
        </p:nvSpPr>
        <p:spPr>
          <a:xfrm>
            <a:off x="307840" y="668855"/>
            <a:ext cx="3308350" cy="898525"/>
          </a:xfrm>
          <a:custGeom>
            <a:avLst/>
            <a:gdLst/>
            <a:ahLst/>
            <a:cxnLst/>
            <a:rect l="l" t="t" r="r" b="b"/>
            <a:pathLst>
              <a:path w="3308350" h="898525">
                <a:moveTo>
                  <a:pt x="0" y="898475"/>
                </a:moveTo>
                <a:lnTo>
                  <a:pt x="0" y="173324"/>
                </a:lnTo>
                <a:lnTo>
                  <a:pt x="6190" y="127247"/>
                </a:lnTo>
                <a:lnTo>
                  <a:pt x="23661" y="85844"/>
                </a:lnTo>
                <a:lnTo>
                  <a:pt x="50761" y="50765"/>
                </a:lnTo>
                <a:lnTo>
                  <a:pt x="85839" y="23663"/>
                </a:lnTo>
                <a:lnTo>
                  <a:pt x="127244" y="6191"/>
                </a:lnTo>
                <a:lnTo>
                  <a:pt x="173324" y="0"/>
                </a:lnTo>
                <a:lnTo>
                  <a:pt x="330828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id="{C7CE6393-88EF-904E-3107-0E143CAF3A40}"/>
              </a:ext>
            </a:extLst>
          </p:cNvPr>
          <p:cNvSpPr/>
          <p:nvPr/>
        </p:nvSpPr>
        <p:spPr>
          <a:xfrm>
            <a:off x="3841701" y="668855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29">
                <a:moveTo>
                  <a:pt x="0" y="0"/>
                </a:moveTo>
                <a:lnTo>
                  <a:pt x="377013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11">
            <a:extLst>
              <a:ext uri="{FF2B5EF4-FFF2-40B4-BE49-F238E27FC236}">
                <a16:creationId xmlns:a16="http://schemas.microsoft.com/office/drawing/2014/main" id="{1DA1E70C-364D-88FB-2B0C-150EB01F5270}"/>
              </a:ext>
            </a:extLst>
          </p:cNvPr>
          <p:cNvSpPr/>
          <p:nvPr/>
        </p:nvSpPr>
        <p:spPr>
          <a:xfrm>
            <a:off x="7" y="3820172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5" h="1642110">
                <a:moveTo>
                  <a:pt x="0" y="1641656"/>
                </a:moveTo>
                <a:lnTo>
                  <a:pt x="201931" y="1641656"/>
                </a:lnTo>
                <a:lnTo>
                  <a:pt x="248012" y="1635465"/>
                </a:lnTo>
                <a:lnTo>
                  <a:pt x="289418" y="1617993"/>
                </a:lnTo>
                <a:lnTo>
                  <a:pt x="324499" y="1590891"/>
                </a:lnTo>
                <a:lnTo>
                  <a:pt x="351601" y="1555812"/>
                </a:lnTo>
                <a:lnTo>
                  <a:pt x="369074" y="1514408"/>
                </a:lnTo>
                <a:lnTo>
                  <a:pt x="375266" y="1468332"/>
                </a:lnTo>
                <a:lnTo>
                  <a:pt x="37526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12">
            <a:extLst>
              <a:ext uri="{FF2B5EF4-FFF2-40B4-BE49-F238E27FC236}">
                <a16:creationId xmlns:a16="http://schemas.microsoft.com/office/drawing/2014/main" id="{00490D45-D77F-E04A-5F75-31EC8ACABDFD}"/>
              </a:ext>
            </a:extLst>
          </p:cNvPr>
          <p:cNvSpPr/>
          <p:nvPr/>
        </p:nvSpPr>
        <p:spPr>
          <a:xfrm>
            <a:off x="375273" y="1793323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4">
                <a:moveTo>
                  <a:pt x="0" y="1802594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13">
            <a:extLst>
              <a:ext uri="{FF2B5EF4-FFF2-40B4-BE49-F238E27FC236}">
                <a16:creationId xmlns:a16="http://schemas.microsoft.com/office/drawing/2014/main" id="{A424DD2E-D053-EBEF-79D2-7D320EE597CE}"/>
              </a:ext>
            </a:extLst>
          </p:cNvPr>
          <p:cNvSpPr/>
          <p:nvPr/>
        </p:nvSpPr>
        <p:spPr>
          <a:xfrm>
            <a:off x="375283" y="736298"/>
            <a:ext cx="3241040" cy="836930"/>
          </a:xfrm>
          <a:custGeom>
            <a:avLst/>
            <a:gdLst/>
            <a:ahLst/>
            <a:cxnLst/>
            <a:rect l="l" t="t" r="r" b="b"/>
            <a:pathLst>
              <a:path w="3241040" h="836930">
                <a:moveTo>
                  <a:pt x="0" y="836361"/>
                </a:moveTo>
                <a:lnTo>
                  <a:pt x="0" y="105881"/>
                </a:lnTo>
                <a:lnTo>
                  <a:pt x="8333" y="64706"/>
                </a:lnTo>
                <a:lnTo>
                  <a:pt x="31047" y="31046"/>
                </a:lnTo>
                <a:lnTo>
                  <a:pt x="64710" y="8333"/>
                </a:lnTo>
                <a:lnTo>
                  <a:pt x="105892" y="0"/>
                </a:lnTo>
                <a:lnTo>
                  <a:pt x="3240833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14">
            <a:extLst>
              <a:ext uri="{FF2B5EF4-FFF2-40B4-BE49-F238E27FC236}">
                <a16:creationId xmlns:a16="http://schemas.microsoft.com/office/drawing/2014/main" id="{33A0845D-C424-3465-A197-7814C1B652C6}"/>
              </a:ext>
            </a:extLst>
          </p:cNvPr>
          <p:cNvSpPr/>
          <p:nvPr/>
        </p:nvSpPr>
        <p:spPr>
          <a:xfrm>
            <a:off x="3841701" y="736287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29">
                <a:moveTo>
                  <a:pt x="0" y="0"/>
                </a:moveTo>
                <a:lnTo>
                  <a:pt x="377013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15">
            <a:extLst>
              <a:ext uri="{FF2B5EF4-FFF2-40B4-BE49-F238E27FC236}">
                <a16:creationId xmlns:a16="http://schemas.microsoft.com/office/drawing/2014/main" id="{AFBA5126-B2AB-975A-5E08-E2E906BC8347}"/>
              </a:ext>
            </a:extLst>
          </p:cNvPr>
          <p:cNvSpPr/>
          <p:nvPr/>
        </p:nvSpPr>
        <p:spPr>
          <a:xfrm>
            <a:off x="19728746" y="3595163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226841"/>
                </a:moveTo>
                <a:lnTo>
                  <a:pt x="0" y="215448"/>
                </a:lnTo>
                <a:lnTo>
                  <a:pt x="17737" y="197711"/>
                </a:lnTo>
                <a:lnTo>
                  <a:pt x="0" y="197711"/>
                </a:lnTo>
                <a:lnTo>
                  <a:pt x="0" y="159115"/>
                </a:lnTo>
                <a:lnTo>
                  <a:pt x="17737" y="141377"/>
                </a:lnTo>
                <a:lnTo>
                  <a:pt x="0" y="141377"/>
                </a:lnTo>
                <a:lnTo>
                  <a:pt x="0" y="102363"/>
                </a:lnTo>
                <a:lnTo>
                  <a:pt x="17737" y="84625"/>
                </a:lnTo>
                <a:lnTo>
                  <a:pt x="0" y="84625"/>
                </a:lnTo>
                <a:lnTo>
                  <a:pt x="0" y="45495"/>
                </a:lnTo>
                <a:lnTo>
                  <a:pt x="17737" y="27758"/>
                </a:lnTo>
                <a:lnTo>
                  <a:pt x="0" y="27758"/>
                </a:lnTo>
                <a:lnTo>
                  <a:pt x="0" y="0"/>
                </a:lnTo>
              </a:path>
              <a:path w="67944" h="227329">
                <a:moveTo>
                  <a:pt x="67495" y="226841"/>
                </a:moveTo>
                <a:lnTo>
                  <a:pt x="67495" y="215448"/>
                </a:lnTo>
                <a:lnTo>
                  <a:pt x="49768" y="197711"/>
                </a:lnTo>
                <a:lnTo>
                  <a:pt x="67495" y="197711"/>
                </a:lnTo>
                <a:lnTo>
                  <a:pt x="67495" y="159115"/>
                </a:lnTo>
                <a:lnTo>
                  <a:pt x="49768" y="141377"/>
                </a:lnTo>
                <a:lnTo>
                  <a:pt x="67495" y="141377"/>
                </a:lnTo>
                <a:lnTo>
                  <a:pt x="67495" y="102363"/>
                </a:lnTo>
                <a:lnTo>
                  <a:pt x="49768" y="84625"/>
                </a:lnTo>
                <a:lnTo>
                  <a:pt x="67495" y="84625"/>
                </a:lnTo>
                <a:lnTo>
                  <a:pt x="67495" y="45495"/>
                </a:lnTo>
                <a:lnTo>
                  <a:pt x="49768" y="27758"/>
                </a:lnTo>
                <a:lnTo>
                  <a:pt x="67495" y="27758"/>
                </a:lnTo>
                <a:lnTo>
                  <a:pt x="67495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16">
            <a:extLst>
              <a:ext uri="{FF2B5EF4-FFF2-40B4-BE49-F238E27FC236}">
                <a16:creationId xmlns:a16="http://schemas.microsoft.com/office/drawing/2014/main" id="{082D98FB-2EAE-A0B6-5468-A0C7E7C95302}"/>
              </a:ext>
            </a:extLst>
          </p:cNvPr>
          <p:cNvSpPr/>
          <p:nvPr/>
        </p:nvSpPr>
        <p:spPr>
          <a:xfrm>
            <a:off x="19728736" y="1567330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30">
                <a:moveTo>
                  <a:pt x="0" y="226841"/>
                </a:moveTo>
                <a:lnTo>
                  <a:pt x="0" y="215448"/>
                </a:lnTo>
                <a:lnTo>
                  <a:pt x="17737" y="197711"/>
                </a:lnTo>
                <a:lnTo>
                  <a:pt x="0" y="197711"/>
                </a:lnTo>
                <a:lnTo>
                  <a:pt x="0" y="159115"/>
                </a:lnTo>
                <a:lnTo>
                  <a:pt x="17737" y="141377"/>
                </a:lnTo>
                <a:lnTo>
                  <a:pt x="0" y="141377"/>
                </a:lnTo>
                <a:lnTo>
                  <a:pt x="0" y="102363"/>
                </a:lnTo>
                <a:lnTo>
                  <a:pt x="17737" y="84625"/>
                </a:lnTo>
                <a:lnTo>
                  <a:pt x="0" y="84625"/>
                </a:lnTo>
                <a:lnTo>
                  <a:pt x="0" y="45495"/>
                </a:lnTo>
                <a:lnTo>
                  <a:pt x="17737" y="27758"/>
                </a:lnTo>
                <a:lnTo>
                  <a:pt x="0" y="27758"/>
                </a:lnTo>
                <a:lnTo>
                  <a:pt x="0" y="0"/>
                </a:lnTo>
              </a:path>
              <a:path w="67944" h="227330">
                <a:moveTo>
                  <a:pt x="67495" y="226841"/>
                </a:moveTo>
                <a:lnTo>
                  <a:pt x="67495" y="215448"/>
                </a:lnTo>
                <a:lnTo>
                  <a:pt x="49757" y="197711"/>
                </a:lnTo>
                <a:lnTo>
                  <a:pt x="67495" y="197711"/>
                </a:lnTo>
                <a:lnTo>
                  <a:pt x="67495" y="159115"/>
                </a:lnTo>
                <a:lnTo>
                  <a:pt x="49757" y="141377"/>
                </a:lnTo>
                <a:lnTo>
                  <a:pt x="67495" y="141377"/>
                </a:lnTo>
                <a:lnTo>
                  <a:pt x="67495" y="102363"/>
                </a:lnTo>
                <a:lnTo>
                  <a:pt x="49757" y="84625"/>
                </a:lnTo>
                <a:lnTo>
                  <a:pt x="67495" y="84625"/>
                </a:lnTo>
                <a:lnTo>
                  <a:pt x="67495" y="45495"/>
                </a:lnTo>
                <a:lnTo>
                  <a:pt x="49757" y="27758"/>
                </a:lnTo>
                <a:lnTo>
                  <a:pt x="67495" y="27758"/>
                </a:lnTo>
                <a:lnTo>
                  <a:pt x="67495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17">
            <a:extLst>
              <a:ext uri="{FF2B5EF4-FFF2-40B4-BE49-F238E27FC236}">
                <a16:creationId xmlns:a16="http://schemas.microsoft.com/office/drawing/2014/main" id="{11132D10-8F16-CF62-C679-40A3D1E538AC}"/>
              </a:ext>
            </a:extLst>
          </p:cNvPr>
          <p:cNvSpPr/>
          <p:nvPr/>
        </p:nvSpPr>
        <p:spPr>
          <a:xfrm>
            <a:off x="16157619" y="668844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30" h="67945">
                <a:moveTo>
                  <a:pt x="226841" y="67495"/>
                </a:moveTo>
                <a:lnTo>
                  <a:pt x="215448" y="67495"/>
                </a:lnTo>
                <a:lnTo>
                  <a:pt x="197711" y="49757"/>
                </a:lnTo>
                <a:lnTo>
                  <a:pt x="197711" y="67495"/>
                </a:lnTo>
                <a:lnTo>
                  <a:pt x="159115" y="67495"/>
                </a:lnTo>
                <a:lnTo>
                  <a:pt x="141377" y="49757"/>
                </a:lnTo>
                <a:lnTo>
                  <a:pt x="141377" y="67495"/>
                </a:lnTo>
                <a:lnTo>
                  <a:pt x="102363" y="67495"/>
                </a:lnTo>
                <a:lnTo>
                  <a:pt x="84625" y="49757"/>
                </a:lnTo>
                <a:lnTo>
                  <a:pt x="84625" y="67495"/>
                </a:lnTo>
                <a:lnTo>
                  <a:pt x="45495" y="67495"/>
                </a:lnTo>
                <a:lnTo>
                  <a:pt x="27758" y="49757"/>
                </a:lnTo>
                <a:lnTo>
                  <a:pt x="27758" y="67495"/>
                </a:lnTo>
                <a:lnTo>
                  <a:pt x="0" y="67495"/>
                </a:lnTo>
              </a:path>
              <a:path w="227330" h="67945">
                <a:moveTo>
                  <a:pt x="226841" y="0"/>
                </a:moveTo>
                <a:lnTo>
                  <a:pt x="215448" y="0"/>
                </a:lnTo>
                <a:lnTo>
                  <a:pt x="197711" y="17737"/>
                </a:lnTo>
                <a:lnTo>
                  <a:pt x="197711" y="0"/>
                </a:lnTo>
                <a:lnTo>
                  <a:pt x="159115" y="0"/>
                </a:lnTo>
                <a:lnTo>
                  <a:pt x="141377" y="17737"/>
                </a:lnTo>
                <a:lnTo>
                  <a:pt x="141377" y="0"/>
                </a:lnTo>
                <a:lnTo>
                  <a:pt x="102363" y="0"/>
                </a:lnTo>
                <a:lnTo>
                  <a:pt x="84625" y="17737"/>
                </a:lnTo>
                <a:lnTo>
                  <a:pt x="84625" y="0"/>
                </a:lnTo>
                <a:lnTo>
                  <a:pt x="45495" y="0"/>
                </a:lnTo>
                <a:lnTo>
                  <a:pt x="27758" y="17737"/>
                </a:lnTo>
                <a:lnTo>
                  <a:pt x="27758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7" name="object 18">
            <a:extLst>
              <a:ext uri="{FF2B5EF4-FFF2-40B4-BE49-F238E27FC236}">
                <a16:creationId xmlns:a16="http://schemas.microsoft.com/office/drawing/2014/main" id="{E93AF90A-00F8-B020-24CD-BB86B9B45BC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65008" y="664917"/>
            <a:ext cx="226464" cy="75348"/>
          </a:xfrm>
          <a:prstGeom prst="rect">
            <a:avLst/>
          </a:prstGeom>
        </p:spPr>
      </p:pic>
      <p:sp>
        <p:nvSpPr>
          <p:cNvPr id="98" name="object 19">
            <a:extLst>
              <a:ext uri="{FF2B5EF4-FFF2-40B4-BE49-F238E27FC236}">
                <a16:creationId xmlns:a16="http://schemas.microsoft.com/office/drawing/2014/main" id="{50F3C286-40C6-7192-6EA8-1DBA3D05B5E0}"/>
              </a:ext>
            </a:extLst>
          </p:cNvPr>
          <p:cNvSpPr/>
          <p:nvPr/>
        </p:nvSpPr>
        <p:spPr>
          <a:xfrm>
            <a:off x="19796262" y="3820895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0"/>
                </a:moveTo>
                <a:lnTo>
                  <a:pt x="0" y="1467609"/>
                </a:lnTo>
                <a:lnTo>
                  <a:pt x="8335" y="1508786"/>
                </a:lnTo>
                <a:lnTo>
                  <a:pt x="31051" y="1542450"/>
                </a:lnTo>
                <a:lnTo>
                  <a:pt x="64714" y="1565166"/>
                </a:lnTo>
                <a:lnTo>
                  <a:pt x="105892" y="1573501"/>
                </a:lnTo>
                <a:lnTo>
                  <a:pt x="307812" y="157350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20">
            <a:extLst>
              <a:ext uri="{FF2B5EF4-FFF2-40B4-BE49-F238E27FC236}">
                <a16:creationId xmlns:a16="http://schemas.microsoft.com/office/drawing/2014/main" id="{D3CFF605-DA5E-87DA-12BE-E30BECF9A246}"/>
              </a:ext>
            </a:extLst>
          </p:cNvPr>
          <p:cNvSpPr/>
          <p:nvPr/>
        </p:nvSpPr>
        <p:spPr>
          <a:xfrm>
            <a:off x="19796242" y="1794161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1023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21">
            <a:extLst>
              <a:ext uri="{FF2B5EF4-FFF2-40B4-BE49-F238E27FC236}">
                <a16:creationId xmlns:a16="http://schemas.microsoft.com/office/drawing/2014/main" id="{9EE3CF3F-809B-9A94-5353-6602E84E2876}"/>
              </a:ext>
            </a:extLst>
          </p:cNvPr>
          <p:cNvSpPr/>
          <p:nvPr/>
        </p:nvSpPr>
        <p:spPr>
          <a:xfrm>
            <a:off x="16383246" y="668855"/>
            <a:ext cx="3413125" cy="898525"/>
          </a:xfrm>
          <a:custGeom>
            <a:avLst/>
            <a:gdLst/>
            <a:ahLst/>
            <a:cxnLst/>
            <a:rect l="l" t="t" r="r" b="b"/>
            <a:pathLst>
              <a:path w="3413125" h="898525">
                <a:moveTo>
                  <a:pt x="0" y="0"/>
                </a:moveTo>
                <a:lnTo>
                  <a:pt x="3239670" y="0"/>
                </a:lnTo>
                <a:lnTo>
                  <a:pt x="3285751" y="6191"/>
                </a:lnTo>
                <a:lnTo>
                  <a:pt x="3327156" y="23663"/>
                </a:lnTo>
                <a:lnTo>
                  <a:pt x="3362234" y="50765"/>
                </a:lnTo>
                <a:lnTo>
                  <a:pt x="3389334" y="85844"/>
                </a:lnTo>
                <a:lnTo>
                  <a:pt x="3406804" y="127247"/>
                </a:lnTo>
                <a:lnTo>
                  <a:pt x="3412995" y="173324"/>
                </a:lnTo>
                <a:lnTo>
                  <a:pt x="3412995" y="898475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22">
            <a:extLst>
              <a:ext uri="{FF2B5EF4-FFF2-40B4-BE49-F238E27FC236}">
                <a16:creationId xmlns:a16="http://schemas.microsoft.com/office/drawing/2014/main" id="{FF41345F-E386-7040-ED8C-8EBC5A3115BF}"/>
              </a:ext>
            </a:extLst>
          </p:cNvPr>
          <p:cNvSpPr/>
          <p:nvPr/>
        </p:nvSpPr>
        <p:spPr>
          <a:xfrm>
            <a:off x="12387536" y="668855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30">
                <a:moveTo>
                  <a:pt x="0" y="0"/>
                </a:moveTo>
                <a:lnTo>
                  <a:pt x="377013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23">
            <a:extLst>
              <a:ext uri="{FF2B5EF4-FFF2-40B4-BE49-F238E27FC236}">
                <a16:creationId xmlns:a16="http://schemas.microsoft.com/office/drawing/2014/main" id="{99C63741-218C-C22E-D6AD-BA85917C5147}"/>
              </a:ext>
            </a:extLst>
          </p:cNvPr>
          <p:cNvSpPr/>
          <p:nvPr/>
        </p:nvSpPr>
        <p:spPr>
          <a:xfrm>
            <a:off x="19728809" y="3820172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4" h="1642110">
                <a:moveTo>
                  <a:pt x="0" y="0"/>
                </a:moveTo>
                <a:lnTo>
                  <a:pt x="0" y="1468332"/>
                </a:lnTo>
                <a:lnTo>
                  <a:pt x="6191" y="1514408"/>
                </a:lnTo>
                <a:lnTo>
                  <a:pt x="23664" y="1555812"/>
                </a:lnTo>
                <a:lnTo>
                  <a:pt x="50766" y="1590891"/>
                </a:lnTo>
                <a:lnTo>
                  <a:pt x="85847" y="1617993"/>
                </a:lnTo>
                <a:lnTo>
                  <a:pt x="127253" y="1635465"/>
                </a:lnTo>
                <a:lnTo>
                  <a:pt x="173335" y="1641656"/>
                </a:lnTo>
                <a:lnTo>
                  <a:pt x="375266" y="1641656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24">
            <a:extLst>
              <a:ext uri="{FF2B5EF4-FFF2-40B4-BE49-F238E27FC236}">
                <a16:creationId xmlns:a16="http://schemas.microsoft.com/office/drawing/2014/main" id="{D6302B84-8E97-AAE2-932D-7A45E5707A40}"/>
              </a:ext>
            </a:extLst>
          </p:cNvPr>
          <p:cNvSpPr/>
          <p:nvPr/>
        </p:nvSpPr>
        <p:spPr>
          <a:xfrm>
            <a:off x="19728809" y="1793323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4">
                <a:moveTo>
                  <a:pt x="0" y="0"/>
                </a:moveTo>
                <a:lnTo>
                  <a:pt x="0" y="1802594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25">
            <a:extLst>
              <a:ext uri="{FF2B5EF4-FFF2-40B4-BE49-F238E27FC236}">
                <a16:creationId xmlns:a16="http://schemas.microsoft.com/office/drawing/2014/main" id="{F72055FA-86A3-F7F5-D4DC-96C50E3A8130}"/>
              </a:ext>
            </a:extLst>
          </p:cNvPr>
          <p:cNvSpPr/>
          <p:nvPr/>
        </p:nvSpPr>
        <p:spPr>
          <a:xfrm>
            <a:off x="16383257" y="736298"/>
            <a:ext cx="3345815" cy="836930"/>
          </a:xfrm>
          <a:custGeom>
            <a:avLst/>
            <a:gdLst/>
            <a:ahLst/>
            <a:cxnLst/>
            <a:rect l="l" t="t" r="r" b="b"/>
            <a:pathLst>
              <a:path w="3345815" h="836930">
                <a:moveTo>
                  <a:pt x="0" y="0"/>
                </a:moveTo>
                <a:lnTo>
                  <a:pt x="3239650" y="0"/>
                </a:lnTo>
                <a:lnTo>
                  <a:pt x="3280831" y="8333"/>
                </a:lnTo>
                <a:lnTo>
                  <a:pt x="3314494" y="31046"/>
                </a:lnTo>
                <a:lnTo>
                  <a:pt x="3337208" y="64706"/>
                </a:lnTo>
                <a:lnTo>
                  <a:pt x="3345542" y="105881"/>
                </a:lnTo>
                <a:lnTo>
                  <a:pt x="3345542" y="83636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26">
            <a:extLst>
              <a:ext uri="{FF2B5EF4-FFF2-40B4-BE49-F238E27FC236}">
                <a16:creationId xmlns:a16="http://schemas.microsoft.com/office/drawing/2014/main" id="{F08FEEA8-D821-15E4-BC03-825E69115C1C}"/>
              </a:ext>
            </a:extLst>
          </p:cNvPr>
          <p:cNvSpPr/>
          <p:nvPr/>
        </p:nvSpPr>
        <p:spPr>
          <a:xfrm>
            <a:off x="12387536" y="736287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30">
                <a:moveTo>
                  <a:pt x="0" y="0"/>
                </a:moveTo>
                <a:lnTo>
                  <a:pt x="377013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27">
            <a:extLst>
              <a:ext uri="{FF2B5EF4-FFF2-40B4-BE49-F238E27FC236}">
                <a16:creationId xmlns:a16="http://schemas.microsoft.com/office/drawing/2014/main" id="{07AAA35D-A37B-47E1-0712-F683408188AD}"/>
              </a:ext>
            </a:extLst>
          </p:cNvPr>
          <p:cNvSpPr/>
          <p:nvPr/>
        </p:nvSpPr>
        <p:spPr>
          <a:xfrm>
            <a:off x="307851" y="7486553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0"/>
                </a:moveTo>
                <a:lnTo>
                  <a:pt x="67495" y="11392"/>
                </a:lnTo>
                <a:lnTo>
                  <a:pt x="49768" y="29130"/>
                </a:lnTo>
                <a:lnTo>
                  <a:pt x="67495" y="29130"/>
                </a:lnTo>
                <a:lnTo>
                  <a:pt x="67495" y="67715"/>
                </a:lnTo>
                <a:lnTo>
                  <a:pt x="49768" y="85463"/>
                </a:lnTo>
                <a:lnTo>
                  <a:pt x="67495" y="85463"/>
                </a:lnTo>
                <a:lnTo>
                  <a:pt x="67495" y="124477"/>
                </a:lnTo>
                <a:lnTo>
                  <a:pt x="49768" y="142215"/>
                </a:lnTo>
                <a:lnTo>
                  <a:pt x="67495" y="142215"/>
                </a:lnTo>
                <a:lnTo>
                  <a:pt x="67495" y="181345"/>
                </a:lnTo>
                <a:lnTo>
                  <a:pt x="49768" y="199082"/>
                </a:lnTo>
                <a:lnTo>
                  <a:pt x="67495" y="199082"/>
                </a:lnTo>
                <a:lnTo>
                  <a:pt x="67495" y="226841"/>
                </a:lnTo>
              </a:path>
              <a:path w="67945" h="227329">
                <a:moveTo>
                  <a:pt x="0" y="0"/>
                </a:moveTo>
                <a:lnTo>
                  <a:pt x="0" y="11392"/>
                </a:lnTo>
                <a:lnTo>
                  <a:pt x="17737" y="29130"/>
                </a:lnTo>
                <a:lnTo>
                  <a:pt x="0" y="29130"/>
                </a:lnTo>
                <a:lnTo>
                  <a:pt x="0" y="67715"/>
                </a:lnTo>
                <a:lnTo>
                  <a:pt x="17737" y="85463"/>
                </a:lnTo>
                <a:lnTo>
                  <a:pt x="0" y="85463"/>
                </a:lnTo>
                <a:lnTo>
                  <a:pt x="0" y="124477"/>
                </a:lnTo>
                <a:lnTo>
                  <a:pt x="17737" y="142215"/>
                </a:lnTo>
                <a:lnTo>
                  <a:pt x="0" y="142215"/>
                </a:lnTo>
                <a:lnTo>
                  <a:pt x="0" y="181345"/>
                </a:lnTo>
                <a:lnTo>
                  <a:pt x="17737" y="199082"/>
                </a:lnTo>
                <a:lnTo>
                  <a:pt x="0" y="199082"/>
                </a:lnTo>
                <a:lnTo>
                  <a:pt x="0" y="22684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28">
            <a:extLst>
              <a:ext uri="{FF2B5EF4-FFF2-40B4-BE49-F238E27FC236}">
                <a16:creationId xmlns:a16="http://schemas.microsoft.com/office/drawing/2014/main" id="{EB2995A1-31FE-D681-1EFE-F3846FA797E0}"/>
              </a:ext>
            </a:extLst>
          </p:cNvPr>
          <p:cNvSpPr/>
          <p:nvPr/>
        </p:nvSpPr>
        <p:spPr>
          <a:xfrm>
            <a:off x="307861" y="9723804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505" y="0"/>
                </a:moveTo>
                <a:lnTo>
                  <a:pt x="67505" y="11392"/>
                </a:lnTo>
                <a:lnTo>
                  <a:pt x="49768" y="29130"/>
                </a:lnTo>
                <a:lnTo>
                  <a:pt x="67505" y="29130"/>
                </a:lnTo>
                <a:lnTo>
                  <a:pt x="67505" y="67725"/>
                </a:lnTo>
                <a:lnTo>
                  <a:pt x="49768" y="85463"/>
                </a:lnTo>
                <a:lnTo>
                  <a:pt x="67505" y="85463"/>
                </a:lnTo>
                <a:lnTo>
                  <a:pt x="67505" y="124477"/>
                </a:lnTo>
                <a:lnTo>
                  <a:pt x="49768" y="142215"/>
                </a:lnTo>
                <a:lnTo>
                  <a:pt x="67505" y="142215"/>
                </a:lnTo>
                <a:lnTo>
                  <a:pt x="67505" y="181345"/>
                </a:lnTo>
                <a:lnTo>
                  <a:pt x="49768" y="199082"/>
                </a:lnTo>
                <a:lnTo>
                  <a:pt x="67505" y="199082"/>
                </a:lnTo>
                <a:lnTo>
                  <a:pt x="67505" y="226841"/>
                </a:lnTo>
              </a:path>
              <a:path w="67945" h="227329">
                <a:moveTo>
                  <a:pt x="0" y="0"/>
                </a:moveTo>
                <a:lnTo>
                  <a:pt x="0" y="11392"/>
                </a:lnTo>
                <a:lnTo>
                  <a:pt x="17737" y="29130"/>
                </a:lnTo>
                <a:lnTo>
                  <a:pt x="0" y="29130"/>
                </a:lnTo>
                <a:lnTo>
                  <a:pt x="0" y="67725"/>
                </a:lnTo>
                <a:lnTo>
                  <a:pt x="17737" y="85463"/>
                </a:lnTo>
                <a:lnTo>
                  <a:pt x="0" y="85463"/>
                </a:lnTo>
                <a:lnTo>
                  <a:pt x="0" y="124477"/>
                </a:lnTo>
                <a:lnTo>
                  <a:pt x="17737" y="142215"/>
                </a:lnTo>
                <a:lnTo>
                  <a:pt x="0" y="142215"/>
                </a:lnTo>
                <a:lnTo>
                  <a:pt x="0" y="181345"/>
                </a:lnTo>
                <a:lnTo>
                  <a:pt x="17737" y="199082"/>
                </a:lnTo>
                <a:lnTo>
                  <a:pt x="0" y="199082"/>
                </a:lnTo>
                <a:lnTo>
                  <a:pt x="0" y="22684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29">
            <a:extLst>
              <a:ext uri="{FF2B5EF4-FFF2-40B4-BE49-F238E27FC236}">
                <a16:creationId xmlns:a16="http://schemas.microsoft.com/office/drawing/2014/main" id="{A1E1BE1B-5645-80DE-A603-06BF46366DC1}"/>
              </a:ext>
            </a:extLst>
          </p:cNvPr>
          <p:cNvSpPr/>
          <p:nvPr/>
        </p:nvSpPr>
        <p:spPr>
          <a:xfrm>
            <a:off x="3614933" y="10781636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29" h="67945">
                <a:moveTo>
                  <a:pt x="0" y="0"/>
                </a:moveTo>
                <a:lnTo>
                  <a:pt x="11392" y="0"/>
                </a:lnTo>
                <a:lnTo>
                  <a:pt x="29119" y="17737"/>
                </a:lnTo>
                <a:lnTo>
                  <a:pt x="29119" y="0"/>
                </a:lnTo>
                <a:lnTo>
                  <a:pt x="67715" y="0"/>
                </a:lnTo>
                <a:lnTo>
                  <a:pt x="85452" y="17737"/>
                </a:lnTo>
                <a:lnTo>
                  <a:pt x="85452" y="0"/>
                </a:lnTo>
                <a:lnTo>
                  <a:pt x="124467" y="0"/>
                </a:lnTo>
                <a:lnTo>
                  <a:pt x="142215" y="17737"/>
                </a:lnTo>
                <a:lnTo>
                  <a:pt x="142215" y="0"/>
                </a:lnTo>
                <a:lnTo>
                  <a:pt x="181345" y="0"/>
                </a:lnTo>
                <a:lnTo>
                  <a:pt x="199082" y="17737"/>
                </a:lnTo>
                <a:lnTo>
                  <a:pt x="199082" y="0"/>
                </a:lnTo>
                <a:lnTo>
                  <a:pt x="226841" y="0"/>
                </a:lnTo>
              </a:path>
              <a:path w="227329" h="67945">
                <a:moveTo>
                  <a:pt x="0" y="67495"/>
                </a:moveTo>
                <a:lnTo>
                  <a:pt x="11392" y="67495"/>
                </a:lnTo>
                <a:lnTo>
                  <a:pt x="29119" y="49757"/>
                </a:lnTo>
                <a:lnTo>
                  <a:pt x="29119" y="67495"/>
                </a:lnTo>
                <a:lnTo>
                  <a:pt x="67715" y="67495"/>
                </a:lnTo>
                <a:lnTo>
                  <a:pt x="85452" y="49757"/>
                </a:lnTo>
                <a:lnTo>
                  <a:pt x="85452" y="67495"/>
                </a:lnTo>
                <a:lnTo>
                  <a:pt x="124467" y="67495"/>
                </a:lnTo>
                <a:lnTo>
                  <a:pt x="142215" y="49757"/>
                </a:lnTo>
                <a:lnTo>
                  <a:pt x="142215" y="67495"/>
                </a:lnTo>
                <a:lnTo>
                  <a:pt x="181345" y="67495"/>
                </a:lnTo>
                <a:lnTo>
                  <a:pt x="199082" y="49757"/>
                </a:lnTo>
                <a:lnTo>
                  <a:pt x="199082" y="67495"/>
                </a:lnTo>
                <a:lnTo>
                  <a:pt x="226841" y="67495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9" name="object 30">
            <a:extLst>
              <a:ext uri="{FF2B5EF4-FFF2-40B4-BE49-F238E27FC236}">
                <a16:creationId xmlns:a16="http://schemas.microsoft.com/office/drawing/2014/main" id="{B4B780BE-6D14-96AA-41CE-A565BDF3A3E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7922" y="10777709"/>
            <a:ext cx="226453" cy="75348"/>
          </a:xfrm>
          <a:prstGeom prst="rect">
            <a:avLst/>
          </a:prstGeom>
        </p:spPr>
      </p:pic>
      <p:sp>
        <p:nvSpPr>
          <p:cNvPr id="110" name="object 31">
            <a:extLst>
              <a:ext uri="{FF2B5EF4-FFF2-40B4-BE49-F238E27FC236}">
                <a16:creationId xmlns:a16="http://schemas.microsoft.com/office/drawing/2014/main" id="{0A89CEC6-9676-AF26-6C6D-0E0766ECC90F}"/>
              </a:ext>
            </a:extLst>
          </p:cNvPr>
          <p:cNvSpPr/>
          <p:nvPr/>
        </p:nvSpPr>
        <p:spPr>
          <a:xfrm>
            <a:off x="28" y="5914161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307812" y="1573501"/>
                </a:moveTo>
                <a:lnTo>
                  <a:pt x="307812" y="105892"/>
                </a:lnTo>
                <a:lnTo>
                  <a:pt x="299477" y="64714"/>
                </a:lnTo>
                <a:lnTo>
                  <a:pt x="276761" y="31051"/>
                </a:lnTo>
                <a:lnTo>
                  <a:pt x="243097" y="8335"/>
                </a:lnTo>
                <a:lnTo>
                  <a:pt x="201920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32">
            <a:extLst>
              <a:ext uri="{FF2B5EF4-FFF2-40B4-BE49-F238E27FC236}">
                <a16:creationId xmlns:a16="http://schemas.microsoft.com/office/drawing/2014/main" id="{1A6669DA-BB2D-0ECE-733D-1B451A0A4D21}"/>
              </a:ext>
            </a:extLst>
          </p:cNvPr>
          <p:cNvSpPr/>
          <p:nvPr/>
        </p:nvSpPr>
        <p:spPr>
          <a:xfrm>
            <a:off x="307851" y="7713363"/>
            <a:ext cx="0" cy="2011045"/>
          </a:xfrm>
          <a:custGeom>
            <a:avLst/>
            <a:gdLst/>
            <a:ahLst/>
            <a:cxnLst/>
            <a:rect l="l" t="t" r="r" b="b"/>
            <a:pathLst>
              <a:path h="2011045">
                <a:moveTo>
                  <a:pt x="0" y="2010451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33">
            <a:extLst>
              <a:ext uri="{FF2B5EF4-FFF2-40B4-BE49-F238E27FC236}">
                <a16:creationId xmlns:a16="http://schemas.microsoft.com/office/drawing/2014/main" id="{2844DF61-0F48-822E-6A98-A052E8F0EB98}"/>
              </a:ext>
            </a:extLst>
          </p:cNvPr>
          <p:cNvSpPr/>
          <p:nvPr/>
        </p:nvSpPr>
        <p:spPr>
          <a:xfrm>
            <a:off x="307851" y="9950646"/>
            <a:ext cx="3308350" cy="898525"/>
          </a:xfrm>
          <a:custGeom>
            <a:avLst/>
            <a:gdLst/>
            <a:ahLst/>
            <a:cxnLst/>
            <a:rect l="l" t="t" r="r" b="b"/>
            <a:pathLst>
              <a:path w="3308350" h="898525">
                <a:moveTo>
                  <a:pt x="3308297" y="898475"/>
                </a:moveTo>
                <a:lnTo>
                  <a:pt x="173324" y="898475"/>
                </a:lnTo>
                <a:lnTo>
                  <a:pt x="127247" y="892283"/>
                </a:lnTo>
                <a:lnTo>
                  <a:pt x="85844" y="874811"/>
                </a:lnTo>
                <a:lnTo>
                  <a:pt x="50765" y="847709"/>
                </a:lnTo>
                <a:lnTo>
                  <a:pt x="23663" y="812631"/>
                </a:lnTo>
                <a:lnTo>
                  <a:pt x="6191" y="771227"/>
                </a:lnTo>
                <a:lnTo>
                  <a:pt x="0" y="72515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34">
            <a:extLst>
              <a:ext uri="{FF2B5EF4-FFF2-40B4-BE49-F238E27FC236}">
                <a16:creationId xmlns:a16="http://schemas.microsoft.com/office/drawing/2014/main" id="{2BFAEFAB-8951-B15A-D60C-02CFE01FB5B8}"/>
              </a:ext>
            </a:extLst>
          </p:cNvPr>
          <p:cNvSpPr/>
          <p:nvPr/>
        </p:nvSpPr>
        <p:spPr>
          <a:xfrm>
            <a:off x="3841712" y="10849120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29">
                <a:moveTo>
                  <a:pt x="3770146" y="0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35">
            <a:extLst>
              <a:ext uri="{FF2B5EF4-FFF2-40B4-BE49-F238E27FC236}">
                <a16:creationId xmlns:a16="http://schemas.microsoft.com/office/drawing/2014/main" id="{C04EE39B-4051-2D54-DBA2-FA07A94BE064}"/>
              </a:ext>
            </a:extLst>
          </p:cNvPr>
          <p:cNvSpPr/>
          <p:nvPr/>
        </p:nvSpPr>
        <p:spPr>
          <a:xfrm>
            <a:off x="28" y="5846728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5" h="1642109">
                <a:moveTo>
                  <a:pt x="375255" y="1641656"/>
                </a:moveTo>
                <a:lnTo>
                  <a:pt x="375255" y="173324"/>
                </a:lnTo>
                <a:lnTo>
                  <a:pt x="369064" y="127247"/>
                </a:lnTo>
                <a:lnTo>
                  <a:pt x="351591" y="85844"/>
                </a:lnTo>
                <a:lnTo>
                  <a:pt x="324490" y="50765"/>
                </a:lnTo>
                <a:lnTo>
                  <a:pt x="289411" y="23663"/>
                </a:lnTo>
                <a:lnTo>
                  <a:pt x="248007" y="6191"/>
                </a:lnTo>
                <a:lnTo>
                  <a:pt x="201931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36">
            <a:extLst>
              <a:ext uri="{FF2B5EF4-FFF2-40B4-BE49-F238E27FC236}">
                <a16:creationId xmlns:a16="http://schemas.microsoft.com/office/drawing/2014/main" id="{A5E2B347-BC9D-4E61-C078-B1699178AE39}"/>
              </a:ext>
            </a:extLst>
          </p:cNvPr>
          <p:cNvSpPr/>
          <p:nvPr/>
        </p:nvSpPr>
        <p:spPr>
          <a:xfrm>
            <a:off x="375283" y="7712640"/>
            <a:ext cx="0" cy="2012314"/>
          </a:xfrm>
          <a:custGeom>
            <a:avLst/>
            <a:gdLst/>
            <a:ahLst/>
            <a:cxnLst/>
            <a:rect l="l" t="t" r="r" b="b"/>
            <a:pathLst>
              <a:path h="2012315">
                <a:moveTo>
                  <a:pt x="0" y="2012012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37">
            <a:extLst>
              <a:ext uri="{FF2B5EF4-FFF2-40B4-BE49-F238E27FC236}">
                <a16:creationId xmlns:a16="http://schemas.microsoft.com/office/drawing/2014/main" id="{E63E4BA2-2B63-6ECF-5C92-934BFB75B3CE}"/>
              </a:ext>
            </a:extLst>
          </p:cNvPr>
          <p:cNvSpPr/>
          <p:nvPr/>
        </p:nvSpPr>
        <p:spPr>
          <a:xfrm>
            <a:off x="375304" y="9945316"/>
            <a:ext cx="3241040" cy="836930"/>
          </a:xfrm>
          <a:custGeom>
            <a:avLst/>
            <a:gdLst/>
            <a:ahLst/>
            <a:cxnLst/>
            <a:rect l="l" t="t" r="r" b="b"/>
            <a:pathLst>
              <a:path w="3241040" h="836929">
                <a:moveTo>
                  <a:pt x="3240822" y="836361"/>
                </a:moveTo>
                <a:lnTo>
                  <a:pt x="105881" y="836361"/>
                </a:lnTo>
                <a:lnTo>
                  <a:pt x="64706" y="828028"/>
                </a:lnTo>
                <a:lnTo>
                  <a:pt x="31046" y="805315"/>
                </a:lnTo>
                <a:lnTo>
                  <a:pt x="8333" y="771655"/>
                </a:lnTo>
                <a:lnTo>
                  <a:pt x="0" y="73048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38">
            <a:extLst>
              <a:ext uri="{FF2B5EF4-FFF2-40B4-BE49-F238E27FC236}">
                <a16:creationId xmlns:a16="http://schemas.microsoft.com/office/drawing/2014/main" id="{6CE7065E-12D7-8BDF-9893-0279EADA4ECC}"/>
              </a:ext>
            </a:extLst>
          </p:cNvPr>
          <p:cNvSpPr/>
          <p:nvPr/>
        </p:nvSpPr>
        <p:spPr>
          <a:xfrm>
            <a:off x="3841712" y="10781688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29">
                <a:moveTo>
                  <a:pt x="3770146" y="0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39">
            <a:extLst>
              <a:ext uri="{FF2B5EF4-FFF2-40B4-BE49-F238E27FC236}">
                <a16:creationId xmlns:a16="http://schemas.microsoft.com/office/drawing/2014/main" id="{8B499EA4-2337-79F3-EF84-B9FF61EEFE29}"/>
              </a:ext>
            </a:extLst>
          </p:cNvPr>
          <p:cNvSpPr/>
          <p:nvPr/>
        </p:nvSpPr>
        <p:spPr>
          <a:xfrm>
            <a:off x="19728767" y="7486553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226841"/>
                </a:moveTo>
                <a:lnTo>
                  <a:pt x="0" y="199082"/>
                </a:lnTo>
                <a:lnTo>
                  <a:pt x="17737" y="199082"/>
                </a:lnTo>
                <a:lnTo>
                  <a:pt x="0" y="181345"/>
                </a:lnTo>
                <a:lnTo>
                  <a:pt x="0" y="142215"/>
                </a:lnTo>
                <a:lnTo>
                  <a:pt x="17737" y="142215"/>
                </a:lnTo>
                <a:lnTo>
                  <a:pt x="0" y="124477"/>
                </a:lnTo>
                <a:lnTo>
                  <a:pt x="0" y="85463"/>
                </a:lnTo>
                <a:lnTo>
                  <a:pt x="17737" y="85463"/>
                </a:lnTo>
                <a:lnTo>
                  <a:pt x="0" y="67715"/>
                </a:lnTo>
                <a:lnTo>
                  <a:pt x="0" y="29130"/>
                </a:lnTo>
                <a:lnTo>
                  <a:pt x="17737" y="29130"/>
                </a:lnTo>
                <a:lnTo>
                  <a:pt x="0" y="11392"/>
                </a:lnTo>
                <a:lnTo>
                  <a:pt x="0" y="0"/>
                </a:lnTo>
              </a:path>
              <a:path w="67944" h="227329">
                <a:moveTo>
                  <a:pt x="67495" y="226841"/>
                </a:moveTo>
                <a:lnTo>
                  <a:pt x="67495" y="199082"/>
                </a:lnTo>
                <a:lnTo>
                  <a:pt x="49757" y="199082"/>
                </a:lnTo>
                <a:lnTo>
                  <a:pt x="67495" y="181345"/>
                </a:lnTo>
                <a:lnTo>
                  <a:pt x="67495" y="142215"/>
                </a:lnTo>
                <a:lnTo>
                  <a:pt x="49757" y="142215"/>
                </a:lnTo>
                <a:lnTo>
                  <a:pt x="67495" y="124477"/>
                </a:lnTo>
                <a:lnTo>
                  <a:pt x="67495" y="85463"/>
                </a:lnTo>
                <a:lnTo>
                  <a:pt x="49757" y="85463"/>
                </a:lnTo>
                <a:lnTo>
                  <a:pt x="67495" y="67715"/>
                </a:lnTo>
                <a:lnTo>
                  <a:pt x="67495" y="29130"/>
                </a:lnTo>
                <a:lnTo>
                  <a:pt x="49757" y="29130"/>
                </a:lnTo>
                <a:lnTo>
                  <a:pt x="67495" y="11392"/>
                </a:lnTo>
                <a:lnTo>
                  <a:pt x="67495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40">
            <a:extLst>
              <a:ext uri="{FF2B5EF4-FFF2-40B4-BE49-F238E27FC236}">
                <a16:creationId xmlns:a16="http://schemas.microsoft.com/office/drawing/2014/main" id="{A1B5B027-1106-4C0B-9A55-535907E4DBD7}"/>
              </a:ext>
            </a:extLst>
          </p:cNvPr>
          <p:cNvSpPr/>
          <p:nvPr/>
        </p:nvSpPr>
        <p:spPr>
          <a:xfrm>
            <a:off x="19728757" y="9723804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226841"/>
                </a:moveTo>
                <a:lnTo>
                  <a:pt x="0" y="199082"/>
                </a:lnTo>
                <a:lnTo>
                  <a:pt x="17727" y="199082"/>
                </a:lnTo>
                <a:lnTo>
                  <a:pt x="0" y="181345"/>
                </a:lnTo>
                <a:lnTo>
                  <a:pt x="0" y="142215"/>
                </a:lnTo>
                <a:lnTo>
                  <a:pt x="17727" y="142215"/>
                </a:lnTo>
                <a:lnTo>
                  <a:pt x="0" y="124477"/>
                </a:lnTo>
                <a:lnTo>
                  <a:pt x="0" y="85463"/>
                </a:lnTo>
                <a:lnTo>
                  <a:pt x="17727" y="85463"/>
                </a:lnTo>
                <a:lnTo>
                  <a:pt x="0" y="67725"/>
                </a:lnTo>
                <a:lnTo>
                  <a:pt x="0" y="29130"/>
                </a:lnTo>
                <a:lnTo>
                  <a:pt x="17727" y="29130"/>
                </a:lnTo>
                <a:lnTo>
                  <a:pt x="0" y="11392"/>
                </a:lnTo>
                <a:lnTo>
                  <a:pt x="0" y="0"/>
                </a:lnTo>
              </a:path>
              <a:path w="67944" h="227329">
                <a:moveTo>
                  <a:pt x="67495" y="226841"/>
                </a:moveTo>
                <a:lnTo>
                  <a:pt x="67495" y="199082"/>
                </a:lnTo>
                <a:lnTo>
                  <a:pt x="49757" y="199082"/>
                </a:lnTo>
                <a:lnTo>
                  <a:pt x="67495" y="181345"/>
                </a:lnTo>
                <a:lnTo>
                  <a:pt x="67495" y="142215"/>
                </a:lnTo>
                <a:lnTo>
                  <a:pt x="49757" y="142215"/>
                </a:lnTo>
                <a:lnTo>
                  <a:pt x="67495" y="124477"/>
                </a:lnTo>
                <a:lnTo>
                  <a:pt x="67495" y="85463"/>
                </a:lnTo>
                <a:lnTo>
                  <a:pt x="49757" y="85463"/>
                </a:lnTo>
                <a:lnTo>
                  <a:pt x="67495" y="67725"/>
                </a:lnTo>
                <a:lnTo>
                  <a:pt x="67495" y="29130"/>
                </a:lnTo>
                <a:lnTo>
                  <a:pt x="49757" y="29130"/>
                </a:lnTo>
                <a:lnTo>
                  <a:pt x="67495" y="11392"/>
                </a:lnTo>
                <a:lnTo>
                  <a:pt x="67495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41">
            <a:extLst>
              <a:ext uri="{FF2B5EF4-FFF2-40B4-BE49-F238E27FC236}">
                <a16:creationId xmlns:a16="http://schemas.microsoft.com/office/drawing/2014/main" id="{6103B1AA-554F-C995-F399-FE4804AA29A7}"/>
              </a:ext>
            </a:extLst>
          </p:cNvPr>
          <p:cNvSpPr/>
          <p:nvPr/>
        </p:nvSpPr>
        <p:spPr>
          <a:xfrm>
            <a:off x="16157630" y="10781636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30" h="67945">
                <a:moveTo>
                  <a:pt x="0" y="0"/>
                </a:moveTo>
                <a:lnTo>
                  <a:pt x="27758" y="0"/>
                </a:lnTo>
                <a:lnTo>
                  <a:pt x="27758" y="17737"/>
                </a:lnTo>
                <a:lnTo>
                  <a:pt x="45495" y="0"/>
                </a:lnTo>
                <a:lnTo>
                  <a:pt x="84636" y="0"/>
                </a:lnTo>
                <a:lnTo>
                  <a:pt x="84636" y="17737"/>
                </a:lnTo>
                <a:lnTo>
                  <a:pt x="102373" y="0"/>
                </a:lnTo>
                <a:lnTo>
                  <a:pt x="141388" y="0"/>
                </a:lnTo>
                <a:lnTo>
                  <a:pt x="141388" y="17737"/>
                </a:lnTo>
                <a:lnTo>
                  <a:pt x="159126" y="0"/>
                </a:lnTo>
                <a:lnTo>
                  <a:pt x="197721" y="0"/>
                </a:lnTo>
                <a:lnTo>
                  <a:pt x="197721" y="17737"/>
                </a:lnTo>
                <a:lnTo>
                  <a:pt x="215459" y="0"/>
                </a:lnTo>
                <a:lnTo>
                  <a:pt x="226841" y="0"/>
                </a:lnTo>
              </a:path>
              <a:path w="227330" h="67945">
                <a:moveTo>
                  <a:pt x="0" y="67495"/>
                </a:moveTo>
                <a:lnTo>
                  <a:pt x="27758" y="67495"/>
                </a:lnTo>
                <a:lnTo>
                  <a:pt x="27758" y="49757"/>
                </a:lnTo>
                <a:lnTo>
                  <a:pt x="45495" y="67495"/>
                </a:lnTo>
                <a:lnTo>
                  <a:pt x="84636" y="67495"/>
                </a:lnTo>
                <a:lnTo>
                  <a:pt x="84636" y="49757"/>
                </a:lnTo>
                <a:lnTo>
                  <a:pt x="102373" y="67495"/>
                </a:lnTo>
                <a:lnTo>
                  <a:pt x="141388" y="67495"/>
                </a:lnTo>
                <a:lnTo>
                  <a:pt x="141388" y="49757"/>
                </a:lnTo>
                <a:lnTo>
                  <a:pt x="159126" y="67495"/>
                </a:lnTo>
                <a:lnTo>
                  <a:pt x="197721" y="67495"/>
                </a:lnTo>
                <a:lnTo>
                  <a:pt x="197721" y="49757"/>
                </a:lnTo>
                <a:lnTo>
                  <a:pt x="215459" y="67495"/>
                </a:lnTo>
                <a:lnTo>
                  <a:pt x="226841" y="67495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42">
            <a:extLst>
              <a:ext uri="{FF2B5EF4-FFF2-40B4-BE49-F238E27FC236}">
                <a16:creationId xmlns:a16="http://schemas.microsoft.com/office/drawing/2014/main" id="{B4A7F74C-B113-A1D9-911D-FA31F93A8F9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65029" y="10777709"/>
            <a:ext cx="226464" cy="75348"/>
          </a:xfrm>
          <a:prstGeom prst="rect">
            <a:avLst/>
          </a:prstGeom>
        </p:spPr>
      </p:pic>
      <p:sp>
        <p:nvSpPr>
          <p:cNvPr id="122" name="object 43">
            <a:extLst>
              <a:ext uri="{FF2B5EF4-FFF2-40B4-BE49-F238E27FC236}">
                <a16:creationId xmlns:a16="http://schemas.microsoft.com/office/drawing/2014/main" id="{0A7E5530-22B1-E237-DD8D-9A1912FEF09F}"/>
              </a:ext>
            </a:extLst>
          </p:cNvPr>
          <p:cNvSpPr/>
          <p:nvPr/>
        </p:nvSpPr>
        <p:spPr>
          <a:xfrm>
            <a:off x="19796273" y="5914161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307812" y="0"/>
                </a:moveTo>
                <a:lnTo>
                  <a:pt x="105902" y="0"/>
                </a:lnTo>
                <a:lnTo>
                  <a:pt x="64719" y="8335"/>
                </a:lnTo>
                <a:lnTo>
                  <a:pt x="31052" y="31051"/>
                </a:lnTo>
                <a:lnTo>
                  <a:pt x="8335" y="64714"/>
                </a:lnTo>
                <a:lnTo>
                  <a:pt x="0" y="105892"/>
                </a:lnTo>
                <a:lnTo>
                  <a:pt x="0" y="157350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44">
            <a:extLst>
              <a:ext uri="{FF2B5EF4-FFF2-40B4-BE49-F238E27FC236}">
                <a16:creationId xmlns:a16="http://schemas.microsoft.com/office/drawing/2014/main" id="{297C8589-85E4-52AB-7B10-B34C438F8C71}"/>
              </a:ext>
            </a:extLst>
          </p:cNvPr>
          <p:cNvSpPr/>
          <p:nvPr/>
        </p:nvSpPr>
        <p:spPr>
          <a:xfrm>
            <a:off x="19796262" y="7713363"/>
            <a:ext cx="0" cy="2011045"/>
          </a:xfrm>
          <a:custGeom>
            <a:avLst/>
            <a:gdLst/>
            <a:ahLst/>
            <a:cxnLst/>
            <a:rect l="l" t="t" r="r" b="b"/>
            <a:pathLst>
              <a:path h="2011045">
                <a:moveTo>
                  <a:pt x="0" y="0"/>
                </a:moveTo>
                <a:lnTo>
                  <a:pt x="0" y="201045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45">
            <a:extLst>
              <a:ext uri="{FF2B5EF4-FFF2-40B4-BE49-F238E27FC236}">
                <a16:creationId xmlns:a16="http://schemas.microsoft.com/office/drawing/2014/main" id="{21EE82F7-129E-B6B0-8A55-41446E95E3C6}"/>
              </a:ext>
            </a:extLst>
          </p:cNvPr>
          <p:cNvSpPr/>
          <p:nvPr/>
        </p:nvSpPr>
        <p:spPr>
          <a:xfrm>
            <a:off x="16383257" y="9950646"/>
            <a:ext cx="3413125" cy="898525"/>
          </a:xfrm>
          <a:custGeom>
            <a:avLst/>
            <a:gdLst/>
            <a:ahLst/>
            <a:cxnLst/>
            <a:rect l="l" t="t" r="r" b="b"/>
            <a:pathLst>
              <a:path w="3413125" h="898525">
                <a:moveTo>
                  <a:pt x="3413006" y="0"/>
                </a:moveTo>
                <a:lnTo>
                  <a:pt x="3413006" y="725150"/>
                </a:lnTo>
                <a:lnTo>
                  <a:pt x="3406815" y="771227"/>
                </a:lnTo>
                <a:lnTo>
                  <a:pt x="3389344" y="812631"/>
                </a:lnTo>
                <a:lnTo>
                  <a:pt x="3362244" y="847709"/>
                </a:lnTo>
                <a:lnTo>
                  <a:pt x="3327166" y="874811"/>
                </a:lnTo>
                <a:lnTo>
                  <a:pt x="3285761" y="892283"/>
                </a:lnTo>
                <a:lnTo>
                  <a:pt x="3239681" y="898475"/>
                </a:lnTo>
                <a:lnTo>
                  <a:pt x="0" y="898475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46">
            <a:extLst>
              <a:ext uri="{FF2B5EF4-FFF2-40B4-BE49-F238E27FC236}">
                <a16:creationId xmlns:a16="http://schemas.microsoft.com/office/drawing/2014/main" id="{923D5317-A053-6281-F6C9-5C2A062F3A30}"/>
              </a:ext>
            </a:extLst>
          </p:cNvPr>
          <p:cNvSpPr/>
          <p:nvPr/>
        </p:nvSpPr>
        <p:spPr>
          <a:xfrm>
            <a:off x="12387546" y="10849120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30">
                <a:moveTo>
                  <a:pt x="3770146" y="0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47">
            <a:extLst>
              <a:ext uri="{FF2B5EF4-FFF2-40B4-BE49-F238E27FC236}">
                <a16:creationId xmlns:a16="http://schemas.microsoft.com/office/drawing/2014/main" id="{F8456918-293D-1D88-C8ED-C645747B093C}"/>
              </a:ext>
            </a:extLst>
          </p:cNvPr>
          <p:cNvSpPr/>
          <p:nvPr/>
        </p:nvSpPr>
        <p:spPr>
          <a:xfrm>
            <a:off x="19728831" y="5846728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4" h="1642109">
                <a:moveTo>
                  <a:pt x="375255" y="0"/>
                </a:moveTo>
                <a:lnTo>
                  <a:pt x="173324" y="0"/>
                </a:lnTo>
                <a:lnTo>
                  <a:pt x="127247" y="6191"/>
                </a:lnTo>
                <a:lnTo>
                  <a:pt x="85844" y="23663"/>
                </a:lnTo>
                <a:lnTo>
                  <a:pt x="50765" y="50765"/>
                </a:lnTo>
                <a:lnTo>
                  <a:pt x="23663" y="85844"/>
                </a:lnTo>
                <a:lnTo>
                  <a:pt x="6191" y="127247"/>
                </a:lnTo>
                <a:lnTo>
                  <a:pt x="0" y="173324"/>
                </a:lnTo>
                <a:lnTo>
                  <a:pt x="0" y="1641656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48">
            <a:extLst>
              <a:ext uri="{FF2B5EF4-FFF2-40B4-BE49-F238E27FC236}">
                <a16:creationId xmlns:a16="http://schemas.microsoft.com/office/drawing/2014/main" id="{3CCDD212-34C1-0731-6C27-504AAE9F68B4}"/>
              </a:ext>
            </a:extLst>
          </p:cNvPr>
          <p:cNvSpPr/>
          <p:nvPr/>
        </p:nvSpPr>
        <p:spPr>
          <a:xfrm>
            <a:off x="19728831" y="7712640"/>
            <a:ext cx="0" cy="2012314"/>
          </a:xfrm>
          <a:custGeom>
            <a:avLst/>
            <a:gdLst/>
            <a:ahLst/>
            <a:cxnLst/>
            <a:rect l="l" t="t" r="r" b="b"/>
            <a:pathLst>
              <a:path h="2012315">
                <a:moveTo>
                  <a:pt x="0" y="0"/>
                </a:moveTo>
                <a:lnTo>
                  <a:pt x="0" y="2012012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49">
            <a:extLst>
              <a:ext uri="{FF2B5EF4-FFF2-40B4-BE49-F238E27FC236}">
                <a16:creationId xmlns:a16="http://schemas.microsoft.com/office/drawing/2014/main" id="{A56324FE-45E5-CB0C-2412-C92D85F7AAAC}"/>
              </a:ext>
            </a:extLst>
          </p:cNvPr>
          <p:cNvSpPr/>
          <p:nvPr/>
        </p:nvSpPr>
        <p:spPr>
          <a:xfrm>
            <a:off x="16383277" y="9945316"/>
            <a:ext cx="3345815" cy="836930"/>
          </a:xfrm>
          <a:custGeom>
            <a:avLst/>
            <a:gdLst/>
            <a:ahLst/>
            <a:cxnLst/>
            <a:rect l="l" t="t" r="r" b="b"/>
            <a:pathLst>
              <a:path w="3345815" h="836929">
                <a:moveTo>
                  <a:pt x="3345542" y="0"/>
                </a:moveTo>
                <a:lnTo>
                  <a:pt x="3345542" y="730480"/>
                </a:lnTo>
                <a:lnTo>
                  <a:pt x="3337206" y="771655"/>
                </a:lnTo>
                <a:lnTo>
                  <a:pt x="3314490" y="805315"/>
                </a:lnTo>
                <a:lnTo>
                  <a:pt x="3280827" y="828028"/>
                </a:lnTo>
                <a:lnTo>
                  <a:pt x="3239650" y="836361"/>
                </a:lnTo>
                <a:lnTo>
                  <a:pt x="0" y="83636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50">
            <a:extLst>
              <a:ext uri="{FF2B5EF4-FFF2-40B4-BE49-F238E27FC236}">
                <a16:creationId xmlns:a16="http://schemas.microsoft.com/office/drawing/2014/main" id="{5562A34B-EC2E-7955-6B38-53C93C644AFB}"/>
              </a:ext>
            </a:extLst>
          </p:cNvPr>
          <p:cNvSpPr/>
          <p:nvPr/>
        </p:nvSpPr>
        <p:spPr>
          <a:xfrm>
            <a:off x="12387546" y="10781688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30">
                <a:moveTo>
                  <a:pt x="3770146" y="0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51">
            <a:extLst>
              <a:ext uri="{FF2B5EF4-FFF2-40B4-BE49-F238E27FC236}">
                <a16:creationId xmlns:a16="http://schemas.microsoft.com/office/drawing/2014/main" id="{79568B44-D4FD-ACE9-0F39-F74D9F9D592C}"/>
              </a:ext>
            </a:extLst>
          </p:cNvPr>
          <p:cNvSpPr/>
          <p:nvPr/>
        </p:nvSpPr>
        <p:spPr>
          <a:xfrm>
            <a:off x="307840" y="3595161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0"/>
                </a:moveTo>
                <a:lnTo>
                  <a:pt x="67495" y="27758"/>
                </a:lnTo>
                <a:lnTo>
                  <a:pt x="49757" y="27758"/>
                </a:lnTo>
                <a:lnTo>
                  <a:pt x="67495" y="45495"/>
                </a:lnTo>
                <a:lnTo>
                  <a:pt x="67495" y="84625"/>
                </a:lnTo>
                <a:lnTo>
                  <a:pt x="49757" y="84625"/>
                </a:lnTo>
                <a:lnTo>
                  <a:pt x="67495" y="102363"/>
                </a:lnTo>
                <a:lnTo>
                  <a:pt x="67495" y="141377"/>
                </a:lnTo>
                <a:lnTo>
                  <a:pt x="49757" y="141377"/>
                </a:lnTo>
                <a:lnTo>
                  <a:pt x="67495" y="159115"/>
                </a:lnTo>
                <a:lnTo>
                  <a:pt x="67495" y="197711"/>
                </a:lnTo>
                <a:lnTo>
                  <a:pt x="49757" y="197711"/>
                </a:lnTo>
                <a:lnTo>
                  <a:pt x="67495" y="215448"/>
                </a:lnTo>
                <a:lnTo>
                  <a:pt x="67495" y="226841"/>
                </a:lnTo>
              </a:path>
              <a:path w="67945" h="227329">
                <a:moveTo>
                  <a:pt x="0" y="0"/>
                </a:moveTo>
                <a:lnTo>
                  <a:pt x="0" y="27758"/>
                </a:lnTo>
                <a:lnTo>
                  <a:pt x="17727" y="27758"/>
                </a:lnTo>
                <a:lnTo>
                  <a:pt x="0" y="45495"/>
                </a:lnTo>
                <a:lnTo>
                  <a:pt x="0" y="84625"/>
                </a:lnTo>
                <a:lnTo>
                  <a:pt x="17727" y="84625"/>
                </a:lnTo>
                <a:lnTo>
                  <a:pt x="0" y="102363"/>
                </a:lnTo>
                <a:lnTo>
                  <a:pt x="0" y="141377"/>
                </a:lnTo>
                <a:lnTo>
                  <a:pt x="17727" y="141377"/>
                </a:lnTo>
                <a:lnTo>
                  <a:pt x="0" y="159115"/>
                </a:lnTo>
                <a:lnTo>
                  <a:pt x="0" y="197711"/>
                </a:lnTo>
                <a:lnTo>
                  <a:pt x="17727" y="197711"/>
                </a:lnTo>
                <a:lnTo>
                  <a:pt x="0" y="215448"/>
                </a:lnTo>
                <a:lnTo>
                  <a:pt x="0" y="22684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52">
            <a:extLst>
              <a:ext uri="{FF2B5EF4-FFF2-40B4-BE49-F238E27FC236}">
                <a16:creationId xmlns:a16="http://schemas.microsoft.com/office/drawing/2014/main" id="{1423CF14-C60E-75E6-A4D2-9AB7910CC851}"/>
              </a:ext>
            </a:extLst>
          </p:cNvPr>
          <p:cNvSpPr/>
          <p:nvPr/>
        </p:nvSpPr>
        <p:spPr>
          <a:xfrm>
            <a:off x="307851" y="1567328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30">
                <a:moveTo>
                  <a:pt x="67495" y="0"/>
                </a:moveTo>
                <a:lnTo>
                  <a:pt x="67495" y="27758"/>
                </a:lnTo>
                <a:lnTo>
                  <a:pt x="49768" y="27758"/>
                </a:lnTo>
                <a:lnTo>
                  <a:pt x="67495" y="45495"/>
                </a:lnTo>
                <a:lnTo>
                  <a:pt x="67495" y="84625"/>
                </a:lnTo>
                <a:lnTo>
                  <a:pt x="49768" y="84625"/>
                </a:lnTo>
                <a:lnTo>
                  <a:pt x="67495" y="102363"/>
                </a:lnTo>
                <a:lnTo>
                  <a:pt x="67495" y="141377"/>
                </a:lnTo>
                <a:lnTo>
                  <a:pt x="49768" y="141377"/>
                </a:lnTo>
                <a:lnTo>
                  <a:pt x="67495" y="159115"/>
                </a:lnTo>
                <a:lnTo>
                  <a:pt x="67495" y="197711"/>
                </a:lnTo>
                <a:lnTo>
                  <a:pt x="49768" y="197711"/>
                </a:lnTo>
                <a:lnTo>
                  <a:pt x="67495" y="215448"/>
                </a:lnTo>
                <a:lnTo>
                  <a:pt x="67495" y="226841"/>
                </a:lnTo>
              </a:path>
              <a:path w="67945" h="227330">
                <a:moveTo>
                  <a:pt x="0" y="0"/>
                </a:moveTo>
                <a:lnTo>
                  <a:pt x="0" y="27758"/>
                </a:lnTo>
                <a:lnTo>
                  <a:pt x="17737" y="27758"/>
                </a:lnTo>
                <a:lnTo>
                  <a:pt x="0" y="45495"/>
                </a:lnTo>
                <a:lnTo>
                  <a:pt x="0" y="84625"/>
                </a:lnTo>
                <a:lnTo>
                  <a:pt x="17737" y="84625"/>
                </a:lnTo>
                <a:lnTo>
                  <a:pt x="0" y="102363"/>
                </a:lnTo>
                <a:lnTo>
                  <a:pt x="0" y="141377"/>
                </a:lnTo>
                <a:lnTo>
                  <a:pt x="17737" y="141377"/>
                </a:lnTo>
                <a:lnTo>
                  <a:pt x="0" y="159115"/>
                </a:lnTo>
                <a:lnTo>
                  <a:pt x="0" y="197711"/>
                </a:lnTo>
                <a:lnTo>
                  <a:pt x="17737" y="197711"/>
                </a:lnTo>
                <a:lnTo>
                  <a:pt x="0" y="215448"/>
                </a:lnTo>
                <a:lnTo>
                  <a:pt x="0" y="22684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53">
            <a:extLst>
              <a:ext uri="{FF2B5EF4-FFF2-40B4-BE49-F238E27FC236}">
                <a16:creationId xmlns:a16="http://schemas.microsoft.com/office/drawing/2014/main" id="{0ADE5F9C-AE52-910D-DFBA-82C8A40C6F74}"/>
              </a:ext>
            </a:extLst>
          </p:cNvPr>
          <p:cNvSpPr/>
          <p:nvPr/>
        </p:nvSpPr>
        <p:spPr>
          <a:xfrm>
            <a:off x="3929050" y="668842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29" h="67945">
                <a:moveTo>
                  <a:pt x="226841" y="67495"/>
                </a:moveTo>
                <a:lnTo>
                  <a:pt x="199072" y="67495"/>
                </a:lnTo>
                <a:lnTo>
                  <a:pt x="199072" y="49757"/>
                </a:lnTo>
                <a:lnTo>
                  <a:pt x="181334" y="67495"/>
                </a:lnTo>
                <a:lnTo>
                  <a:pt x="142215" y="67495"/>
                </a:lnTo>
                <a:lnTo>
                  <a:pt x="142215" y="49757"/>
                </a:lnTo>
                <a:lnTo>
                  <a:pt x="124456" y="67495"/>
                </a:lnTo>
                <a:lnTo>
                  <a:pt x="85452" y="67495"/>
                </a:lnTo>
                <a:lnTo>
                  <a:pt x="85452" y="49757"/>
                </a:lnTo>
                <a:lnTo>
                  <a:pt x="67704" y="67495"/>
                </a:lnTo>
                <a:lnTo>
                  <a:pt x="29119" y="67495"/>
                </a:lnTo>
                <a:lnTo>
                  <a:pt x="29119" y="49757"/>
                </a:lnTo>
                <a:lnTo>
                  <a:pt x="11392" y="67495"/>
                </a:lnTo>
                <a:lnTo>
                  <a:pt x="0" y="67495"/>
                </a:lnTo>
              </a:path>
              <a:path w="227329" h="67945">
                <a:moveTo>
                  <a:pt x="226841" y="0"/>
                </a:moveTo>
                <a:lnTo>
                  <a:pt x="199072" y="0"/>
                </a:lnTo>
                <a:lnTo>
                  <a:pt x="199072" y="17737"/>
                </a:lnTo>
                <a:lnTo>
                  <a:pt x="181334" y="0"/>
                </a:lnTo>
                <a:lnTo>
                  <a:pt x="142215" y="0"/>
                </a:lnTo>
                <a:lnTo>
                  <a:pt x="142215" y="17737"/>
                </a:lnTo>
                <a:lnTo>
                  <a:pt x="124456" y="0"/>
                </a:lnTo>
                <a:lnTo>
                  <a:pt x="85452" y="0"/>
                </a:lnTo>
                <a:lnTo>
                  <a:pt x="85452" y="17737"/>
                </a:lnTo>
                <a:lnTo>
                  <a:pt x="67704" y="0"/>
                </a:lnTo>
                <a:lnTo>
                  <a:pt x="29119" y="0"/>
                </a:lnTo>
                <a:lnTo>
                  <a:pt x="29119" y="17737"/>
                </a:lnTo>
                <a:lnTo>
                  <a:pt x="11392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54">
            <a:extLst>
              <a:ext uri="{FF2B5EF4-FFF2-40B4-BE49-F238E27FC236}">
                <a16:creationId xmlns:a16="http://schemas.microsoft.com/office/drawing/2014/main" id="{4B02DD30-6346-40CD-AF32-E1A569213DA4}"/>
              </a:ext>
            </a:extLst>
          </p:cNvPr>
          <p:cNvSpPr/>
          <p:nvPr/>
        </p:nvSpPr>
        <p:spPr>
          <a:xfrm>
            <a:off x="8240080" y="668842"/>
            <a:ext cx="2751455" cy="67945"/>
          </a:xfrm>
          <a:custGeom>
            <a:avLst/>
            <a:gdLst/>
            <a:ahLst/>
            <a:cxnLst/>
            <a:rect l="l" t="t" r="r" b="b"/>
            <a:pathLst>
              <a:path w="2751454" h="67945">
                <a:moveTo>
                  <a:pt x="181355" y="67495"/>
                </a:moveTo>
                <a:lnTo>
                  <a:pt x="142215" y="67495"/>
                </a:lnTo>
                <a:lnTo>
                  <a:pt x="142215" y="49747"/>
                </a:lnTo>
                <a:lnTo>
                  <a:pt x="124477" y="67495"/>
                </a:lnTo>
                <a:lnTo>
                  <a:pt x="85484" y="67495"/>
                </a:lnTo>
                <a:lnTo>
                  <a:pt x="85484" y="49747"/>
                </a:lnTo>
                <a:lnTo>
                  <a:pt x="67725" y="67495"/>
                </a:lnTo>
                <a:lnTo>
                  <a:pt x="29130" y="67495"/>
                </a:lnTo>
                <a:lnTo>
                  <a:pt x="29130" y="49747"/>
                </a:lnTo>
                <a:lnTo>
                  <a:pt x="11392" y="67495"/>
                </a:lnTo>
                <a:lnTo>
                  <a:pt x="0" y="67495"/>
                </a:lnTo>
              </a:path>
              <a:path w="2751454" h="67945">
                <a:moveTo>
                  <a:pt x="2751120" y="67484"/>
                </a:moveTo>
                <a:lnTo>
                  <a:pt x="198967" y="67484"/>
                </a:lnTo>
                <a:lnTo>
                  <a:pt x="198967" y="49736"/>
                </a:lnTo>
                <a:lnTo>
                  <a:pt x="181240" y="67484"/>
                </a:lnTo>
                <a:lnTo>
                  <a:pt x="142226" y="67484"/>
                </a:lnTo>
                <a:lnTo>
                  <a:pt x="142226" y="49736"/>
                </a:lnTo>
                <a:lnTo>
                  <a:pt x="124477" y="67484"/>
                </a:lnTo>
                <a:lnTo>
                  <a:pt x="85892" y="67484"/>
                </a:lnTo>
                <a:lnTo>
                  <a:pt x="85892" y="49736"/>
                </a:lnTo>
                <a:lnTo>
                  <a:pt x="68154" y="67484"/>
                </a:lnTo>
                <a:lnTo>
                  <a:pt x="56752" y="67484"/>
                </a:lnTo>
              </a:path>
              <a:path w="2751454" h="67945">
                <a:moveTo>
                  <a:pt x="181366" y="0"/>
                </a:moveTo>
                <a:lnTo>
                  <a:pt x="142226" y="0"/>
                </a:lnTo>
                <a:lnTo>
                  <a:pt x="142226" y="17737"/>
                </a:lnTo>
                <a:lnTo>
                  <a:pt x="124498" y="0"/>
                </a:lnTo>
                <a:lnTo>
                  <a:pt x="85484" y="0"/>
                </a:lnTo>
                <a:lnTo>
                  <a:pt x="85484" y="17737"/>
                </a:lnTo>
                <a:lnTo>
                  <a:pt x="67736" y="0"/>
                </a:lnTo>
                <a:lnTo>
                  <a:pt x="29150" y="0"/>
                </a:lnTo>
                <a:lnTo>
                  <a:pt x="29150" y="17737"/>
                </a:lnTo>
                <a:lnTo>
                  <a:pt x="11413" y="0"/>
                </a:lnTo>
                <a:lnTo>
                  <a:pt x="10" y="0"/>
                </a:lnTo>
              </a:path>
              <a:path w="2751454" h="67945">
                <a:moveTo>
                  <a:pt x="2751130" y="0"/>
                </a:moveTo>
                <a:lnTo>
                  <a:pt x="198978" y="0"/>
                </a:lnTo>
                <a:lnTo>
                  <a:pt x="198978" y="17737"/>
                </a:lnTo>
                <a:lnTo>
                  <a:pt x="181251" y="0"/>
                </a:lnTo>
                <a:lnTo>
                  <a:pt x="142226" y="0"/>
                </a:lnTo>
                <a:lnTo>
                  <a:pt x="142226" y="17737"/>
                </a:lnTo>
                <a:lnTo>
                  <a:pt x="124498" y="0"/>
                </a:lnTo>
                <a:lnTo>
                  <a:pt x="85903" y="0"/>
                </a:lnTo>
                <a:lnTo>
                  <a:pt x="85903" y="17737"/>
                </a:lnTo>
                <a:lnTo>
                  <a:pt x="68165" y="0"/>
                </a:lnTo>
                <a:lnTo>
                  <a:pt x="5677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55">
            <a:extLst>
              <a:ext uri="{FF2B5EF4-FFF2-40B4-BE49-F238E27FC236}">
                <a16:creationId xmlns:a16="http://schemas.microsoft.com/office/drawing/2014/main" id="{B009114C-006D-6B87-6FEE-D439EE0E728E}"/>
              </a:ext>
            </a:extLst>
          </p:cNvPr>
          <p:cNvSpPr/>
          <p:nvPr/>
        </p:nvSpPr>
        <p:spPr>
          <a:xfrm>
            <a:off x="7" y="3820893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1573501"/>
                </a:moveTo>
                <a:lnTo>
                  <a:pt x="201920" y="1573501"/>
                </a:lnTo>
                <a:lnTo>
                  <a:pt x="243106" y="1565166"/>
                </a:lnTo>
                <a:lnTo>
                  <a:pt x="276769" y="1542450"/>
                </a:lnTo>
                <a:lnTo>
                  <a:pt x="299480" y="1508786"/>
                </a:lnTo>
                <a:lnTo>
                  <a:pt x="307812" y="1467609"/>
                </a:lnTo>
                <a:lnTo>
                  <a:pt x="307812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56">
            <a:extLst>
              <a:ext uri="{FF2B5EF4-FFF2-40B4-BE49-F238E27FC236}">
                <a16:creationId xmlns:a16="http://schemas.microsoft.com/office/drawing/2014/main" id="{A428CB26-C88B-F179-E666-03B232B4723F}"/>
              </a:ext>
            </a:extLst>
          </p:cNvPr>
          <p:cNvSpPr/>
          <p:nvPr/>
        </p:nvSpPr>
        <p:spPr>
          <a:xfrm>
            <a:off x="307840" y="1794159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1801023"/>
                </a:move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57">
            <a:extLst>
              <a:ext uri="{FF2B5EF4-FFF2-40B4-BE49-F238E27FC236}">
                <a16:creationId xmlns:a16="http://schemas.microsoft.com/office/drawing/2014/main" id="{E0089882-2203-8EF3-1497-690DFED9BCA6}"/>
              </a:ext>
            </a:extLst>
          </p:cNvPr>
          <p:cNvSpPr/>
          <p:nvPr/>
        </p:nvSpPr>
        <p:spPr>
          <a:xfrm>
            <a:off x="307840" y="668852"/>
            <a:ext cx="3622675" cy="898525"/>
          </a:xfrm>
          <a:custGeom>
            <a:avLst/>
            <a:gdLst/>
            <a:ahLst/>
            <a:cxnLst/>
            <a:rect l="l" t="t" r="r" b="b"/>
            <a:pathLst>
              <a:path w="3622675" h="898525">
                <a:moveTo>
                  <a:pt x="0" y="898475"/>
                </a:moveTo>
                <a:lnTo>
                  <a:pt x="0" y="173324"/>
                </a:lnTo>
                <a:lnTo>
                  <a:pt x="6190" y="127247"/>
                </a:lnTo>
                <a:lnTo>
                  <a:pt x="23661" y="85844"/>
                </a:lnTo>
                <a:lnTo>
                  <a:pt x="50760" y="50765"/>
                </a:lnTo>
                <a:lnTo>
                  <a:pt x="85836" y="23663"/>
                </a:lnTo>
                <a:lnTo>
                  <a:pt x="127238" y="6191"/>
                </a:lnTo>
                <a:lnTo>
                  <a:pt x="173314" y="0"/>
                </a:lnTo>
                <a:lnTo>
                  <a:pt x="362241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58">
            <a:extLst>
              <a:ext uri="{FF2B5EF4-FFF2-40B4-BE49-F238E27FC236}">
                <a16:creationId xmlns:a16="http://schemas.microsoft.com/office/drawing/2014/main" id="{BE4C05AA-39B3-6E3F-37E0-D55DE3BA0DE7}"/>
              </a:ext>
            </a:extLst>
          </p:cNvPr>
          <p:cNvSpPr/>
          <p:nvPr/>
        </p:nvSpPr>
        <p:spPr>
          <a:xfrm>
            <a:off x="4155828" y="668852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59">
            <a:extLst>
              <a:ext uri="{FF2B5EF4-FFF2-40B4-BE49-F238E27FC236}">
                <a16:creationId xmlns:a16="http://schemas.microsoft.com/office/drawing/2014/main" id="{6A57AFF6-975E-12C3-6963-2D49F0433914}"/>
              </a:ext>
            </a:extLst>
          </p:cNvPr>
          <p:cNvSpPr/>
          <p:nvPr/>
        </p:nvSpPr>
        <p:spPr>
          <a:xfrm>
            <a:off x="7" y="3820170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5" h="1642110">
                <a:moveTo>
                  <a:pt x="0" y="1641656"/>
                </a:moveTo>
                <a:lnTo>
                  <a:pt x="201931" y="1641656"/>
                </a:lnTo>
                <a:lnTo>
                  <a:pt x="248011" y="1635465"/>
                </a:lnTo>
                <a:lnTo>
                  <a:pt x="289416" y="1617993"/>
                </a:lnTo>
                <a:lnTo>
                  <a:pt x="324494" y="1590891"/>
                </a:lnTo>
                <a:lnTo>
                  <a:pt x="351594" y="1555812"/>
                </a:lnTo>
                <a:lnTo>
                  <a:pt x="369065" y="1514408"/>
                </a:lnTo>
                <a:lnTo>
                  <a:pt x="375255" y="1468332"/>
                </a:lnTo>
                <a:lnTo>
                  <a:pt x="375255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60">
            <a:extLst>
              <a:ext uri="{FF2B5EF4-FFF2-40B4-BE49-F238E27FC236}">
                <a16:creationId xmlns:a16="http://schemas.microsoft.com/office/drawing/2014/main" id="{2F989E5A-E108-B862-0F5F-AA58A158F79C}"/>
              </a:ext>
            </a:extLst>
          </p:cNvPr>
          <p:cNvSpPr/>
          <p:nvPr/>
        </p:nvSpPr>
        <p:spPr>
          <a:xfrm>
            <a:off x="375262" y="1793321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4">
                <a:moveTo>
                  <a:pt x="0" y="1802594"/>
                </a:move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61">
            <a:extLst>
              <a:ext uri="{FF2B5EF4-FFF2-40B4-BE49-F238E27FC236}">
                <a16:creationId xmlns:a16="http://schemas.microsoft.com/office/drawing/2014/main" id="{79BD957B-57CF-7A32-0AA9-06639FF13E28}"/>
              </a:ext>
            </a:extLst>
          </p:cNvPr>
          <p:cNvSpPr/>
          <p:nvPr/>
        </p:nvSpPr>
        <p:spPr>
          <a:xfrm>
            <a:off x="375283" y="736295"/>
            <a:ext cx="3555365" cy="836930"/>
          </a:xfrm>
          <a:custGeom>
            <a:avLst/>
            <a:gdLst/>
            <a:ahLst/>
            <a:cxnLst/>
            <a:rect l="l" t="t" r="r" b="b"/>
            <a:pathLst>
              <a:path w="3555365" h="836930">
                <a:moveTo>
                  <a:pt x="0" y="836361"/>
                </a:moveTo>
                <a:lnTo>
                  <a:pt x="0" y="105881"/>
                </a:lnTo>
                <a:lnTo>
                  <a:pt x="8333" y="64706"/>
                </a:lnTo>
                <a:lnTo>
                  <a:pt x="31047" y="31046"/>
                </a:lnTo>
                <a:lnTo>
                  <a:pt x="64710" y="8333"/>
                </a:lnTo>
                <a:lnTo>
                  <a:pt x="105892" y="0"/>
                </a:lnTo>
                <a:lnTo>
                  <a:pt x="3554959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62">
            <a:extLst>
              <a:ext uri="{FF2B5EF4-FFF2-40B4-BE49-F238E27FC236}">
                <a16:creationId xmlns:a16="http://schemas.microsoft.com/office/drawing/2014/main" id="{7637F96B-39C8-6B92-CFAC-EE1CDD655A2E}"/>
              </a:ext>
            </a:extLst>
          </p:cNvPr>
          <p:cNvSpPr/>
          <p:nvPr/>
        </p:nvSpPr>
        <p:spPr>
          <a:xfrm>
            <a:off x="4155828" y="736285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63">
            <a:extLst>
              <a:ext uri="{FF2B5EF4-FFF2-40B4-BE49-F238E27FC236}">
                <a16:creationId xmlns:a16="http://schemas.microsoft.com/office/drawing/2014/main" id="{B21BD35D-CD2A-1CC4-945D-0FA9FCE130FF}"/>
              </a:ext>
            </a:extLst>
          </p:cNvPr>
          <p:cNvSpPr/>
          <p:nvPr/>
        </p:nvSpPr>
        <p:spPr>
          <a:xfrm>
            <a:off x="19728746" y="3595161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226841"/>
                </a:moveTo>
                <a:lnTo>
                  <a:pt x="0" y="215448"/>
                </a:lnTo>
                <a:lnTo>
                  <a:pt x="17737" y="197711"/>
                </a:lnTo>
                <a:lnTo>
                  <a:pt x="0" y="197711"/>
                </a:lnTo>
                <a:lnTo>
                  <a:pt x="0" y="159115"/>
                </a:lnTo>
                <a:lnTo>
                  <a:pt x="17737" y="141377"/>
                </a:lnTo>
                <a:lnTo>
                  <a:pt x="0" y="141377"/>
                </a:lnTo>
                <a:lnTo>
                  <a:pt x="0" y="102363"/>
                </a:lnTo>
                <a:lnTo>
                  <a:pt x="17737" y="84625"/>
                </a:lnTo>
                <a:lnTo>
                  <a:pt x="0" y="84625"/>
                </a:lnTo>
                <a:lnTo>
                  <a:pt x="0" y="45495"/>
                </a:lnTo>
                <a:lnTo>
                  <a:pt x="17737" y="27758"/>
                </a:lnTo>
                <a:lnTo>
                  <a:pt x="0" y="27758"/>
                </a:lnTo>
                <a:lnTo>
                  <a:pt x="0" y="0"/>
                </a:lnTo>
              </a:path>
              <a:path w="67944" h="227329">
                <a:moveTo>
                  <a:pt x="67505" y="226841"/>
                </a:moveTo>
                <a:lnTo>
                  <a:pt x="67505" y="215448"/>
                </a:lnTo>
                <a:lnTo>
                  <a:pt x="49768" y="197711"/>
                </a:lnTo>
                <a:lnTo>
                  <a:pt x="67505" y="197711"/>
                </a:lnTo>
                <a:lnTo>
                  <a:pt x="67505" y="159115"/>
                </a:lnTo>
                <a:lnTo>
                  <a:pt x="49768" y="141377"/>
                </a:lnTo>
                <a:lnTo>
                  <a:pt x="67505" y="141377"/>
                </a:lnTo>
                <a:lnTo>
                  <a:pt x="67505" y="102363"/>
                </a:lnTo>
                <a:lnTo>
                  <a:pt x="49768" y="84625"/>
                </a:lnTo>
                <a:lnTo>
                  <a:pt x="67505" y="84625"/>
                </a:lnTo>
                <a:lnTo>
                  <a:pt x="67505" y="45495"/>
                </a:lnTo>
                <a:lnTo>
                  <a:pt x="49768" y="27758"/>
                </a:lnTo>
                <a:lnTo>
                  <a:pt x="67505" y="27758"/>
                </a:lnTo>
                <a:lnTo>
                  <a:pt x="67505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64">
            <a:extLst>
              <a:ext uri="{FF2B5EF4-FFF2-40B4-BE49-F238E27FC236}">
                <a16:creationId xmlns:a16="http://schemas.microsoft.com/office/drawing/2014/main" id="{EF068B69-5BB0-5713-6D30-7F9B38CE1545}"/>
              </a:ext>
            </a:extLst>
          </p:cNvPr>
          <p:cNvSpPr/>
          <p:nvPr/>
        </p:nvSpPr>
        <p:spPr>
          <a:xfrm>
            <a:off x="19728736" y="1567328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30">
                <a:moveTo>
                  <a:pt x="0" y="226841"/>
                </a:moveTo>
                <a:lnTo>
                  <a:pt x="0" y="215448"/>
                </a:lnTo>
                <a:lnTo>
                  <a:pt x="17737" y="197711"/>
                </a:lnTo>
                <a:lnTo>
                  <a:pt x="0" y="197711"/>
                </a:lnTo>
                <a:lnTo>
                  <a:pt x="0" y="159115"/>
                </a:lnTo>
                <a:lnTo>
                  <a:pt x="17737" y="141377"/>
                </a:lnTo>
                <a:lnTo>
                  <a:pt x="0" y="141377"/>
                </a:lnTo>
                <a:lnTo>
                  <a:pt x="0" y="102363"/>
                </a:lnTo>
                <a:lnTo>
                  <a:pt x="17737" y="84625"/>
                </a:lnTo>
                <a:lnTo>
                  <a:pt x="0" y="84625"/>
                </a:lnTo>
                <a:lnTo>
                  <a:pt x="0" y="45495"/>
                </a:lnTo>
                <a:lnTo>
                  <a:pt x="17737" y="27758"/>
                </a:lnTo>
                <a:lnTo>
                  <a:pt x="0" y="27758"/>
                </a:lnTo>
                <a:lnTo>
                  <a:pt x="0" y="0"/>
                </a:lnTo>
              </a:path>
              <a:path w="67944" h="227330">
                <a:moveTo>
                  <a:pt x="67495" y="226841"/>
                </a:moveTo>
                <a:lnTo>
                  <a:pt x="67495" y="215448"/>
                </a:lnTo>
                <a:lnTo>
                  <a:pt x="49768" y="197711"/>
                </a:lnTo>
                <a:lnTo>
                  <a:pt x="67495" y="197711"/>
                </a:lnTo>
                <a:lnTo>
                  <a:pt x="67495" y="159115"/>
                </a:lnTo>
                <a:lnTo>
                  <a:pt x="49768" y="141377"/>
                </a:lnTo>
                <a:lnTo>
                  <a:pt x="67495" y="141377"/>
                </a:lnTo>
                <a:lnTo>
                  <a:pt x="67495" y="102363"/>
                </a:lnTo>
                <a:lnTo>
                  <a:pt x="49768" y="84625"/>
                </a:lnTo>
                <a:lnTo>
                  <a:pt x="67495" y="84625"/>
                </a:lnTo>
                <a:lnTo>
                  <a:pt x="67495" y="45495"/>
                </a:lnTo>
                <a:lnTo>
                  <a:pt x="49768" y="27758"/>
                </a:lnTo>
                <a:lnTo>
                  <a:pt x="67495" y="27758"/>
                </a:lnTo>
                <a:lnTo>
                  <a:pt x="67495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65">
            <a:extLst>
              <a:ext uri="{FF2B5EF4-FFF2-40B4-BE49-F238E27FC236}">
                <a16:creationId xmlns:a16="http://schemas.microsoft.com/office/drawing/2014/main" id="{83DE7CBF-6A74-0BE8-2A56-2DB4446DF75A}"/>
              </a:ext>
            </a:extLst>
          </p:cNvPr>
          <p:cNvSpPr/>
          <p:nvPr/>
        </p:nvSpPr>
        <p:spPr>
          <a:xfrm>
            <a:off x="15843493" y="668842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30" h="67945">
                <a:moveTo>
                  <a:pt x="226841" y="67495"/>
                </a:moveTo>
                <a:lnTo>
                  <a:pt x="215448" y="67495"/>
                </a:lnTo>
                <a:lnTo>
                  <a:pt x="197711" y="49757"/>
                </a:lnTo>
                <a:lnTo>
                  <a:pt x="197711" y="67495"/>
                </a:lnTo>
                <a:lnTo>
                  <a:pt x="159115" y="67495"/>
                </a:lnTo>
                <a:lnTo>
                  <a:pt x="141377" y="49757"/>
                </a:lnTo>
                <a:lnTo>
                  <a:pt x="141377" y="67495"/>
                </a:lnTo>
                <a:lnTo>
                  <a:pt x="102363" y="67495"/>
                </a:lnTo>
                <a:lnTo>
                  <a:pt x="84625" y="49757"/>
                </a:lnTo>
                <a:lnTo>
                  <a:pt x="84625" y="67495"/>
                </a:lnTo>
                <a:lnTo>
                  <a:pt x="45495" y="67495"/>
                </a:lnTo>
                <a:lnTo>
                  <a:pt x="27758" y="49757"/>
                </a:lnTo>
                <a:lnTo>
                  <a:pt x="27758" y="67495"/>
                </a:lnTo>
                <a:lnTo>
                  <a:pt x="0" y="67495"/>
                </a:lnTo>
              </a:path>
              <a:path w="227330" h="67945">
                <a:moveTo>
                  <a:pt x="226841" y="0"/>
                </a:moveTo>
                <a:lnTo>
                  <a:pt x="215448" y="0"/>
                </a:lnTo>
                <a:lnTo>
                  <a:pt x="197711" y="17737"/>
                </a:lnTo>
                <a:lnTo>
                  <a:pt x="197711" y="0"/>
                </a:lnTo>
                <a:lnTo>
                  <a:pt x="159115" y="0"/>
                </a:lnTo>
                <a:lnTo>
                  <a:pt x="141377" y="17737"/>
                </a:lnTo>
                <a:lnTo>
                  <a:pt x="141377" y="0"/>
                </a:lnTo>
                <a:lnTo>
                  <a:pt x="102363" y="0"/>
                </a:lnTo>
                <a:lnTo>
                  <a:pt x="84625" y="17737"/>
                </a:lnTo>
                <a:lnTo>
                  <a:pt x="84625" y="0"/>
                </a:lnTo>
                <a:lnTo>
                  <a:pt x="45495" y="0"/>
                </a:lnTo>
                <a:lnTo>
                  <a:pt x="27758" y="17737"/>
                </a:lnTo>
                <a:lnTo>
                  <a:pt x="27758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66">
            <a:extLst>
              <a:ext uri="{FF2B5EF4-FFF2-40B4-BE49-F238E27FC236}">
                <a16:creationId xmlns:a16="http://schemas.microsoft.com/office/drawing/2014/main" id="{53376179-E680-C33B-F98D-B6B0F597AD55}"/>
              </a:ext>
            </a:extLst>
          </p:cNvPr>
          <p:cNvSpPr/>
          <p:nvPr/>
        </p:nvSpPr>
        <p:spPr>
          <a:xfrm>
            <a:off x="10369408" y="668842"/>
            <a:ext cx="1390015" cy="67945"/>
          </a:xfrm>
          <a:custGeom>
            <a:avLst/>
            <a:gdLst/>
            <a:ahLst/>
            <a:cxnLst/>
            <a:rect l="l" t="t" r="r" b="b"/>
            <a:pathLst>
              <a:path w="1390015" h="67945">
                <a:moveTo>
                  <a:pt x="1389884" y="67495"/>
                </a:moveTo>
                <a:lnTo>
                  <a:pt x="1378492" y="67495"/>
                </a:lnTo>
                <a:lnTo>
                  <a:pt x="1360754" y="49747"/>
                </a:lnTo>
                <a:lnTo>
                  <a:pt x="1360754" y="67495"/>
                </a:lnTo>
                <a:lnTo>
                  <a:pt x="1322158" y="67495"/>
                </a:lnTo>
                <a:lnTo>
                  <a:pt x="1304410" y="49747"/>
                </a:lnTo>
                <a:lnTo>
                  <a:pt x="1304410" y="67495"/>
                </a:lnTo>
                <a:lnTo>
                  <a:pt x="1265406" y="67495"/>
                </a:lnTo>
                <a:lnTo>
                  <a:pt x="1247668" y="49747"/>
                </a:lnTo>
                <a:lnTo>
                  <a:pt x="1247668" y="67495"/>
                </a:lnTo>
                <a:lnTo>
                  <a:pt x="1208528" y="67495"/>
                </a:lnTo>
              </a:path>
              <a:path w="1390015" h="67945">
                <a:moveTo>
                  <a:pt x="1333142" y="67484"/>
                </a:moveTo>
                <a:lnTo>
                  <a:pt x="1321750" y="67484"/>
                </a:lnTo>
                <a:lnTo>
                  <a:pt x="1304012" y="49726"/>
                </a:lnTo>
                <a:lnTo>
                  <a:pt x="1304012" y="67484"/>
                </a:lnTo>
                <a:lnTo>
                  <a:pt x="1265416" y="67484"/>
                </a:lnTo>
                <a:lnTo>
                  <a:pt x="1247668" y="49726"/>
                </a:lnTo>
                <a:lnTo>
                  <a:pt x="1247668" y="67484"/>
                </a:lnTo>
                <a:lnTo>
                  <a:pt x="1208664" y="67484"/>
                </a:lnTo>
                <a:lnTo>
                  <a:pt x="1190927" y="49726"/>
                </a:lnTo>
                <a:lnTo>
                  <a:pt x="1190927" y="67484"/>
                </a:lnTo>
                <a:lnTo>
                  <a:pt x="0" y="67484"/>
                </a:lnTo>
              </a:path>
              <a:path w="1390015" h="67945">
                <a:moveTo>
                  <a:pt x="1389873" y="0"/>
                </a:moveTo>
                <a:lnTo>
                  <a:pt x="1378481" y="0"/>
                </a:lnTo>
                <a:lnTo>
                  <a:pt x="1360733" y="17737"/>
                </a:lnTo>
                <a:lnTo>
                  <a:pt x="1360733" y="0"/>
                </a:lnTo>
                <a:lnTo>
                  <a:pt x="1322148" y="0"/>
                </a:lnTo>
                <a:lnTo>
                  <a:pt x="1304410" y="17737"/>
                </a:lnTo>
                <a:lnTo>
                  <a:pt x="1304410" y="0"/>
                </a:lnTo>
                <a:lnTo>
                  <a:pt x="1265396" y="0"/>
                </a:lnTo>
                <a:lnTo>
                  <a:pt x="1247658" y="17737"/>
                </a:lnTo>
                <a:lnTo>
                  <a:pt x="1247658" y="0"/>
                </a:lnTo>
                <a:lnTo>
                  <a:pt x="1208518" y="0"/>
                </a:lnTo>
              </a:path>
              <a:path w="1390015" h="67945">
                <a:moveTo>
                  <a:pt x="1333142" y="0"/>
                </a:moveTo>
                <a:lnTo>
                  <a:pt x="1321750" y="0"/>
                </a:lnTo>
                <a:lnTo>
                  <a:pt x="1304012" y="17737"/>
                </a:lnTo>
                <a:lnTo>
                  <a:pt x="1304012" y="0"/>
                </a:lnTo>
                <a:lnTo>
                  <a:pt x="1265416" y="0"/>
                </a:lnTo>
                <a:lnTo>
                  <a:pt x="1247679" y="17737"/>
                </a:lnTo>
                <a:lnTo>
                  <a:pt x="1247679" y="0"/>
                </a:lnTo>
                <a:lnTo>
                  <a:pt x="1208664" y="0"/>
                </a:lnTo>
                <a:lnTo>
                  <a:pt x="1190927" y="17737"/>
                </a:lnTo>
                <a:lnTo>
                  <a:pt x="1190927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67">
            <a:extLst>
              <a:ext uri="{FF2B5EF4-FFF2-40B4-BE49-F238E27FC236}">
                <a16:creationId xmlns:a16="http://schemas.microsoft.com/office/drawing/2014/main" id="{BF1325BF-124D-AB0A-8BA8-D20B8FA9F90B}"/>
              </a:ext>
            </a:extLst>
          </p:cNvPr>
          <p:cNvSpPr/>
          <p:nvPr/>
        </p:nvSpPr>
        <p:spPr>
          <a:xfrm>
            <a:off x="19796262" y="3820893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0"/>
                </a:moveTo>
                <a:lnTo>
                  <a:pt x="0" y="1467609"/>
                </a:lnTo>
                <a:lnTo>
                  <a:pt x="8335" y="1508786"/>
                </a:lnTo>
                <a:lnTo>
                  <a:pt x="31051" y="1542450"/>
                </a:lnTo>
                <a:lnTo>
                  <a:pt x="64714" y="1565166"/>
                </a:lnTo>
                <a:lnTo>
                  <a:pt x="105892" y="1573501"/>
                </a:lnTo>
                <a:lnTo>
                  <a:pt x="307812" y="157350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68">
            <a:extLst>
              <a:ext uri="{FF2B5EF4-FFF2-40B4-BE49-F238E27FC236}">
                <a16:creationId xmlns:a16="http://schemas.microsoft.com/office/drawing/2014/main" id="{68A20DDF-B6B2-2887-F6AB-6D4F07CDB541}"/>
              </a:ext>
            </a:extLst>
          </p:cNvPr>
          <p:cNvSpPr/>
          <p:nvPr/>
        </p:nvSpPr>
        <p:spPr>
          <a:xfrm>
            <a:off x="19796252" y="1794159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1023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69">
            <a:extLst>
              <a:ext uri="{FF2B5EF4-FFF2-40B4-BE49-F238E27FC236}">
                <a16:creationId xmlns:a16="http://schemas.microsoft.com/office/drawing/2014/main" id="{D42654BA-03C2-6573-7960-746AEE0ADF32}"/>
              </a:ext>
            </a:extLst>
          </p:cNvPr>
          <p:cNvSpPr/>
          <p:nvPr/>
        </p:nvSpPr>
        <p:spPr>
          <a:xfrm>
            <a:off x="16069119" y="668852"/>
            <a:ext cx="3727450" cy="898525"/>
          </a:xfrm>
          <a:custGeom>
            <a:avLst/>
            <a:gdLst/>
            <a:ahLst/>
            <a:cxnLst/>
            <a:rect l="l" t="t" r="r" b="b"/>
            <a:pathLst>
              <a:path w="3727450" h="898525">
                <a:moveTo>
                  <a:pt x="0" y="0"/>
                </a:moveTo>
                <a:lnTo>
                  <a:pt x="3553808" y="0"/>
                </a:lnTo>
                <a:lnTo>
                  <a:pt x="3599884" y="6191"/>
                </a:lnTo>
                <a:lnTo>
                  <a:pt x="3641288" y="23663"/>
                </a:lnTo>
                <a:lnTo>
                  <a:pt x="3676367" y="50765"/>
                </a:lnTo>
                <a:lnTo>
                  <a:pt x="3703468" y="85844"/>
                </a:lnTo>
                <a:lnTo>
                  <a:pt x="3720941" y="127247"/>
                </a:lnTo>
                <a:lnTo>
                  <a:pt x="3727132" y="173324"/>
                </a:lnTo>
                <a:lnTo>
                  <a:pt x="3727132" y="89847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70">
            <a:extLst>
              <a:ext uri="{FF2B5EF4-FFF2-40B4-BE49-F238E27FC236}">
                <a16:creationId xmlns:a16="http://schemas.microsoft.com/office/drawing/2014/main" id="{23BBD177-5431-6236-93B7-1CD670CAA5EF}"/>
              </a:ext>
            </a:extLst>
          </p:cNvPr>
          <p:cNvSpPr/>
          <p:nvPr/>
        </p:nvSpPr>
        <p:spPr>
          <a:xfrm>
            <a:off x="11759283" y="668852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71">
            <a:extLst>
              <a:ext uri="{FF2B5EF4-FFF2-40B4-BE49-F238E27FC236}">
                <a16:creationId xmlns:a16="http://schemas.microsoft.com/office/drawing/2014/main" id="{0EF9B46A-20A4-FCE4-EAD0-DB7D0099C676}"/>
              </a:ext>
            </a:extLst>
          </p:cNvPr>
          <p:cNvSpPr/>
          <p:nvPr/>
        </p:nvSpPr>
        <p:spPr>
          <a:xfrm>
            <a:off x="19728809" y="3820170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4" h="1642110">
                <a:moveTo>
                  <a:pt x="0" y="0"/>
                </a:moveTo>
                <a:lnTo>
                  <a:pt x="0" y="1468332"/>
                </a:lnTo>
                <a:lnTo>
                  <a:pt x="6191" y="1514408"/>
                </a:lnTo>
                <a:lnTo>
                  <a:pt x="23664" y="1555812"/>
                </a:lnTo>
                <a:lnTo>
                  <a:pt x="50766" y="1590891"/>
                </a:lnTo>
                <a:lnTo>
                  <a:pt x="85847" y="1617993"/>
                </a:lnTo>
                <a:lnTo>
                  <a:pt x="127253" y="1635465"/>
                </a:lnTo>
                <a:lnTo>
                  <a:pt x="173335" y="1641656"/>
                </a:lnTo>
                <a:lnTo>
                  <a:pt x="375266" y="1641656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72">
            <a:extLst>
              <a:ext uri="{FF2B5EF4-FFF2-40B4-BE49-F238E27FC236}">
                <a16:creationId xmlns:a16="http://schemas.microsoft.com/office/drawing/2014/main" id="{D88D682A-0BF7-2CA0-5461-FC01CA44FCB1}"/>
              </a:ext>
            </a:extLst>
          </p:cNvPr>
          <p:cNvSpPr/>
          <p:nvPr/>
        </p:nvSpPr>
        <p:spPr>
          <a:xfrm>
            <a:off x="19728809" y="1793321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4">
                <a:moveTo>
                  <a:pt x="0" y="0"/>
                </a:moveTo>
                <a:lnTo>
                  <a:pt x="0" y="1802594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73">
            <a:extLst>
              <a:ext uri="{FF2B5EF4-FFF2-40B4-BE49-F238E27FC236}">
                <a16:creationId xmlns:a16="http://schemas.microsoft.com/office/drawing/2014/main" id="{BA3454AD-6DD0-AD3B-4F8F-B6081BB175A0}"/>
              </a:ext>
            </a:extLst>
          </p:cNvPr>
          <p:cNvSpPr/>
          <p:nvPr/>
        </p:nvSpPr>
        <p:spPr>
          <a:xfrm>
            <a:off x="16069130" y="736295"/>
            <a:ext cx="3660140" cy="836930"/>
          </a:xfrm>
          <a:custGeom>
            <a:avLst/>
            <a:gdLst/>
            <a:ahLst/>
            <a:cxnLst/>
            <a:rect l="l" t="t" r="r" b="b"/>
            <a:pathLst>
              <a:path w="3660140" h="836930">
                <a:moveTo>
                  <a:pt x="0" y="0"/>
                </a:moveTo>
                <a:lnTo>
                  <a:pt x="3553776" y="0"/>
                </a:lnTo>
                <a:lnTo>
                  <a:pt x="3594959" y="8333"/>
                </a:lnTo>
                <a:lnTo>
                  <a:pt x="3628626" y="31046"/>
                </a:lnTo>
                <a:lnTo>
                  <a:pt x="3651343" y="64706"/>
                </a:lnTo>
                <a:lnTo>
                  <a:pt x="3659679" y="105881"/>
                </a:lnTo>
                <a:lnTo>
                  <a:pt x="3659679" y="83636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74">
            <a:extLst>
              <a:ext uri="{FF2B5EF4-FFF2-40B4-BE49-F238E27FC236}">
                <a16:creationId xmlns:a16="http://schemas.microsoft.com/office/drawing/2014/main" id="{48EE435C-C0B5-A7E4-8ADF-A7F497466E0E}"/>
              </a:ext>
            </a:extLst>
          </p:cNvPr>
          <p:cNvSpPr/>
          <p:nvPr/>
        </p:nvSpPr>
        <p:spPr>
          <a:xfrm>
            <a:off x="11759283" y="736285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75">
            <a:extLst>
              <a:ext uri="{FF2B5EF4-FFF2-40B4-BE49-F238E27FC236}">
                <a16:creationId xmlns:a16="http://schemas.microsoft.com/office/drawing/2014/main" id="{E4534FE6-4B21-C1A6-1B76-09124D20C424}"/>
              </a:ext>
            </a:extLst>
          </p:cNvPr>
          <p:cNvSpPr/>
          <p:nvPr/>
        </p:nvSpPr>
        <p:spPr>
          <a:xfrm>
            <a:off x="307840" y="7486540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226841"/>
                </a:moveTo>
                <a:lnTo>
                  <a:pt x="67495" y="199093"/>
                </a:lnTo>
                <a:lnTo>
                  <a:pt x="49757" y="199093"/>
                </a:lnTo>
                <a:lnTo>
                  <a:pt x="67495" y="181355"/>
                </a:lnTo>
                <a:lnTo>
                  <a:pt x="67495" y="142215"/>
                </a:lnTo>
                <a:lnTo>
                  <a:pt x="49757" y="142215"/>
                </a:lnTo>
                <a:lnTo>
                  <a:pt x="67495" y="124488"/>
                </a:lnTo>
                <a:lnTo>
                  <a:pt x="67495" y="85473"/>
                </a:lnTo>
                <a:lnTo>
                  <a:pt x="49757" y="85473"/>
                </a:lnTo>
                <a:lnTo>
                  <a:pt x="67495" y="67725"/>
                </a:lnTo>
                <a:lnTo>
                  <a:pt x="67495" y="29140"/>
                </a:lnTo>
                <a:lnTo>
                  <a:pt x="49757" y="29140"/>
                </a:lnTo>
                <a:lnTo>
                  <a:pt x="67495" y="11402"/>
                </a:lnTo>
                <a:lnTo>
                  <a:pt x="67495" y="0"/>
                </a:lnTo>
              </a:path>
              <a:path w="67945" h="227329">
                <a:moveTo>
                  <a:pt x="0" y="226841"/>
                </a:moveTo>
                <a:lnTo>
                  <a:pt x="0" y="199093"/>
                </a:lnTo>
                <a:lnTo>
                  <a:pt x="17727" y="199093"/>
                </a:lnTo>
                <a:lnTo>
                  <a:pt x="0" y="181355"/>
                </a:lnTo>
                <a:lnTo>
                  <a:pt x="0" y="142215"/>
                </a:lnTo>
                <a:lnTo>
                  <a:pt x="17727" y="142215"/>
                </a:lnTo>
                <a:lnTo>
                  <a:pt x="0" y="124488"/>
                </a:lnTo>
                <a:lnTo>
                  <a:pt x="0" y="85473"/>
                </a:lnTo>
                <a:lnTo>
                  <a:pt x="17727" y="85473"/>
                </a:lnTo>
                <a:lnTo>
                  <a:pt x="0" y="67725"/>
                </a:lnTo>
                <a:lnTo>
                  <a:pt x="0" y="29140"/>
                </a:lnTo>
                <a:lnTo>
                  <a:pt x="17727" y="29140"/>
                </a:lnTo>
                <a:lnTo>
                  <a:pt x="0" y="11402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76">
            <a:extLst>
              <a:ext uri="{FF2B5EF4-FFF2-40B4-BE49-F238E27FC236}">
                <a16:creationId xmlns:a16="http://schemas.microsoft.com/office/drawing/2014/main" id="{185C4380-C561-7B89-8669-F139F4CA8E16}"/>
              </a:ext>
            </a:extLst>
          </p:cNvPr>
          <p:cNvSpPr/>
          <p:nvPr/>
        </p:nvSpPr>
        <p:spPr>
          <a:xfrm>
            <a:off x="307851" y="9514374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226851"/>
                </a:moveTo>
                <a:lnTo>
                  <a:pt x="67495" y="199093"/>
                </a:lnTo>
                <a:lnTo>
                  <a:pt x="49768" y="199093"/>
                </a:lnTo>
                <a:lnTo>
                  <a:pt x="67495" y="181355"/>
                </a:lnTo>
                <a:lnTo>
                  <a:pt x="67495" y="142226"/>
                </a:lnTo>
                <a:lnTo>
                  <a:pt x="49768" y="142226"/>
                </a:lnTo>
                <a:lnTo>
                  <a:pt x="67495" y="124488"/>
                </a:lnTo>
                <a:lnTo>
                  <a:pt x="67495" y="85473"/>
                </a:lnTo>
                <a:lnTo>
                  <a:pt x="49768" y="85473"/>
                </a:lnTo>
                <a:lnTo>
                  <a:pt x="67495" y="67725"/>
                </a:lnTo>
                <a:lnTo>
                  <a:pt x="67495" y="29140"/>
                </a:lnTo>
                <a:lnTo>
                  <a:pt x="49768" y="29140"/>
                </a:lnTo>
                <a:lnTo>
                  <a:pt x="67495" y="11402"/>
                </a:lnTo>
                <a:lnTo>
                  <a:pt x="67495" y="0"/>
                </a:lnTo>
              </a:path>
              <a:path w="67945" h="227329">
                <a:moveTo>
                  <a:pt x="0" y="226851"/>
                </a:moveTo>
                <a:lnTo>
                  <a:pt x="0" y="199093"/>
                </a:lnTo>
                <a:lnTo>
                  <a:pt x="17737" y="199093"/>
                </a:lnTo>
                <a:lnTo>
                  <a:pt x="0" y="181355"/>
                </a:lnTo>
                <a:lnTo>
                  <a:pt x="0" y="142226"/>
                </a:lnTo>
                <a:lnTo>
                  <a:pt x="17737" y="142226"/>
                </a:lnTo>
                <a:lnTo>
                  <a:pt x="0" y="124488"/>
                </a:lnTo>
                <a:lnTo>
                  <a:pt x="0" y="85473"/>
                </a:lnTo>
                <a:lnTo>
                  <a:pt x="17737" y="85473"/>
                </a:lnTo>
                <a:lnTo>
                  <a:pt x="0" y="67725"/>
                </a:lnTo>
                <a:lnTo>
                  <a:pt x="0" y="29140"/>
                </a:lnTo>
                <a:lnTo>
                  <a:pt x="17737" y="29140"/>
                </a:lnTo>
                <a:lnTo>
                  <a:pt x="0" y="11402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77">
            <a:extLst>
              <a:ext uri="{FF2B5EF4-FFF2-40B4-BE49-F238E27FC236}">
                <a16:creationId xmlns:a16="http://schemas.microsoft.com/office/drawing/2014/main" id="{B4408D9A-7235-4981-2411-0D591F2CF5C8}"/>
              </a:ext>
            </a:extLst>
          </p:cNvPr>
          <p:cNvSpPr/>
          <p:nvPr/>
        </p:nvSpPr>
        <p:spPr>
          <a:xfrm>
            <a:off x="3929050" y="10781634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29" h="67945">
                <a:moveTo>
                  <a:pt x="226841" y="0"/>
                </a:moveTo>
                <a:lnTo>
                  <a:pt x="199072" y="0"/>
                </a:lnTo>
                <a:lnTo>
                  <a:pt x="199072" y="17737"/>
                </a:lnTo>
                <a:lnTo>
                  <a:pt x="181334" y="0"/>
                </a:lnTo>
                <a:lnTo>
                  <a:pt x="142215" y="0"/>
                </a:lnTo>
                <a:lnTo>
                  <a:pt x="142215" y="17737"/>
                </a:lnTo>
                <a:lnTo>
                  <a:pt x="124456" y="0"/>
                </a:lnTo>
                <a:lnTo>
                  <a:pt x="85452" y="0"/>
                </a:lnTo>
                <a:lnTo>
                  <a:pt x="85452" y="17737"/>
                </a:lnTo>
                <a:lnTo>
                  <a:pt x="67704" y="0"/>
                </a:lnTo>
                <a:lnTo>
                  <a:pt x="29119" y="0"/>
                </a:lnTo>
                <a:lnTo>
                  <a:pt x="29119" y="17737"/>
                </a:lnTo>
                <a:lnTo>
                  <a:pt x="11392" y="0"/>
                </a:lnTo>
                <a:lnTo>
                  <a:pt x="0" y="0"/>
                </a:lnTo>
              </a:path>
              <a:path w="227329" h="67945">
                <a:moveTo>
                  <a:pt x="226841" y="67495"/>
                </a:moveTo>
                <a:lnTo>
                  <a:pt x="199072" y="67495"/>
                </a:lnTo>
                <a:lnTo>
                  <a:pt x="199072" y="49757"/>
                </a:lnTo>
                <a:lnTo>
                  <a:pt x="181334" y="67495"/>
                </a:lnTo>
                <a:lnTo>
                  <a:pt x="142215" y="67495"/>
                </a:lnTo>
                <a:lnTo>
                  <a:pt x="142215" y="49757"/>
                </a:lnTo>
                <a:lnTo>
                  <a:pt x="124456" y="67495"/>
                </a:lnTo>
                <a:lnTo>
                  <a:pt x="85452" y="67495"/>
                </a:lnTo>
                <a:lnTo>
                  <a:pt x="85452" y="49757"/>
                </a:lnTo>
                <a:lnTo>
                  <a:pt x="67704" y="67495"/>
                </a:lnTo>
                <a:lnTo>
                  <a:pt x="29119" y="67495"/>
                </a:lnTo>
                <a:lnTo>
                  <a:pt x="29119" y="49757"/>
                </a:lnTo>
                <a:lnTo>
                  <a:pt x="11392" y="67495"/>
                </a:lnTo>
                <a:lnTo>
                  <a:pt x="0" y="6749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78">
            <a:extLst>
              <a:ext uri="{FF2B5EF4-FFF2-40B4-BE49-F238E27FC236}">
                <a16:creationId xmlns:a16="http://schemas.microsoft.com/office/drawing/2014/main" id="{28AE1033-3FA3-2E2F-99D4-EA5ECF6D7BD2}"/>
              </a:ext>
            </a:extLst>
          </p:cNvPr>
          <p:cNvSpPr/>
          <p:nvPr/>
        </p:nvSpPr>
        <p:spPr>
          <a:xfrm>
            <a:off x="8240080" y="10781634"/>
            <a:ext cx="2751455" cy="67945"/>
          </a:xfrm>
          <a:custGeom>
            <a:avLst/>
            <a:gdLst/>
            <a:ahLst/>
            <a:cxnLst/>
            <a:rect l="l" t="t" r="r" b="b"/>
            <a:pathLst>
              <a:path w="2751454" h="67945">
                <a:moveTo>
                  <a:pt x="181355" y="0"/>
                </a:moveTo>
                <a:lnTo>
                  <a:pt x="142215" y="0"/>
                </a:lnTo>
                <a:lnTo>
                  <a:pt x="142215" y="17748"/>
                </a:lnTo>
                <a:lnTo>
                  <a:pt x="124477" y="0"/>
                </a:lnTo>
                <a:lnTo>
                  <a:pt x="85484" y="0"/>
                </a:lnTo>
                <a:lnTo>
                  <a:pt x="85484" y="17748"/>
                </a:lnTo>
                <a:lnTo>
                  <a:pt x="67725" y="0"/>
                </a:lnTo>
                <a:lnTo>
                  <a:pt x="29130" y="0"/>
                </a:lnTo>
                <a:lnTo>
                  <a:pt x="29130" y="17748"/>
                </a:lnTo>
                <a:lnTo>
                  <a:pt x="11392" y="0"/>
                </a:lnTo>
                <a:lnTo>
                  <a:pt x="0" y="0"/>
                </a:lnTo>
              </a:path>
              <a:path w="2751454" h="67945">
                <a:moveTo>
                  <a:pt x="2751120" y="10"/>
                </a:moveTo>
                <a:lnTo>
                  <a:pt x="198967" y="10"/>
                </a:lnTo>
                <a:lnTo>
                  <a:pt x="198967" y="17758"/>
                </a:lnTo>
                <a:lnTo>
                  <a:pt x="181240" y="10"/>
                </a:lnTo>
                <a:lnTo>
                  <a:pt x="142226" y="10"/>
                </a:lnTo>
                <a:lnTo>
                  <a:pt x="142226" y="17758"/>
                </a:lnTo>
                <a:lnTo>
                  <a:pt x="124477" y="10"/>
                </a:lnTo>
                <a:lnTo>
                  <a:pt x="85892" y="10"/>
                </a:lnTo>
                <a:lnTo>
                  <a:pt x="85892" y="17758"/>
                </a:lnTo>
                <a:lnTo>
                  <a:pt x="68154" y="10"/>
                </a:lnTo>
                <a:lnTo>
                  <a:pt x="56752" y="10"/>
                </a:lnTo>
              </a:path>
              <a:path w="2751454" h="67945">
                <a:moveTo>
                  <a:pt x="181366" y="67495"/>
                </a:moveTo>
                <a:lnTo>
                  <a:pt x="142226" y="67495"/>
                </a:lnTo>
                <a:lnTo>
                  <a:pt x="142226" y="49757"/>
                </a:lnTo>
                <a:lnTo>
                  <a:pt x="124498" y="67495"/>
                </a:lnTo>
                <a:lnTo>
                  <a:pt x="85484" y="67495"/>
                </a:lnTo>
                <a:lnTo>
                  <a:pt x="85484" y="49757"/>
                </a:lnTo>
                <a:lnTo>
                  <a:pt x="67736" y="67495"/>
                </a:lnTo>
                <a:lnTo>
                  <a:pt x="29150" y="67495"/>
                </a:lnTo>
                <a:lnTo>
                  <a:pt x="29150" y="49757"/>
                </a:lnTo>
                <a:lnTo>
                  <a:pt x="11413" y="67495"/>
                </a:lnTo>
                <a:lnTo>
                  <a:pt x="10" y="67495"/>
                </a:lnTo>
              </a:path>
              <a:path w="2751454" h="67945">
                <a:moveTo>
                  <a:pt x="2751130" y="67495"/>
                </a:moveTo>
                <a:lnTo>
                  <a:pt x="198978" y="67495"/>
                </a:lnTo>
                <a:lnTo>
                  <a:pt x="198978" y="49757"/>
                </a:lnTo>
                <a:lnTo>
                  <a:pt x="181251" y="67495"/>
                </a:lnTo>
                <a:lnTo>
                  <a:pt x="142226" y="67495"/>
                </a:lnTo>
                <a:lnTo>
                  <a:pt x="142226" y="49757"/>
                </a:lnTo>
                <a:lnTo>
                  <a:pt x="124498" y="67495"/>
                </a:lnTo>
                <a:lnTo>
                  <a:pt x="85903" y="67495"/>
                </a:lnTo>
                <a:lnTo>
                  <a:pt x="85903" y="49757"/>
                </a:lnTo>
                <a:lnTo>
                  <a:pt x="68165" y="67495"/>
                </a:lnTo>
                <a:lnTo>
                  <a:pt x="56773" y="6749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79">
            <a:extLst>
              <a:ext uri="{FF2B5EF4-FFF2-40B4-BE49-F238E27FC236}">
                <a16:creationId xmlns:a16="http://schemas.microsoft.com/office/drawing/2014/main" id="{65F8D603-F5CF-7648-AA5D-671A32511C50}"/>
              </a:ext>
            </a:extLst>
          </p:cNvPr>
          <p:cNvSpPr/>
          <p:nvPr/>
        </p:nvSpPr>
        <p:spPr>
          <a:xfrm>
            <a:off x="7" y="5914159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0"/>
                </a:moveTo>
                <a:lnTo>
                  <a:pt x="201920" y="0"/>
                </a:lnTo>
                <a:lnTo>
                  <a:pt x="243106" y="8335"/>
                </a:lnTo>
                <a:lnTo>
                  <a:pt x="276769" y="31051"/>
                </a:lnTo>
                <a:lnTo>
                  <a:pt x="299480" y="64714"/>
                </a:lnTo>
                <a:lnTo>
                  <a:pt x="307812" y="105892"/>
                </a:lnTo>
                <a:lnTo>
                  <a:pt x="307812" y="157350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80">
            <a:extLst>
              <a:ext uri="{FF2B5EF4-FFF2-40B4-BE49-F238E27FC236}">
                <a16:creationId xmlns:a16="http://schemas.microsoft.com/office/drawing/2014/main" id="{18FEEEE9-03E3-A05F-E036-1D50293DF98F}"/>
              </a:ext>
            </a:extLst>
          </p:cNvPr>
          <p:cNvSpPr/>
          <p:nvPr/>
        </p:nvSpPr>
        <p:spPr>
          <a:xfrm>
            <a:off x="307840" y="7713371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1023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81">
            <a:extLst>
              <a:ext uri="{FF2B5EF4-FFF2-40B4-BE49-F238E27FC236}">
                <a16:creationId xmlns:a16="http://schemas.microsoft.com/office/drawing/2014/main" id="{10733560-48B0-0315-6589-949904269A9D}"/>
              </a:ext>
            </a:extLst>
          </p:cNvPr>
          <p:cNvSpPr/>
          <p:nvPr/>
        </p:nvSpPr>
        <p:spPr>
          <a:xfrm>
            <a:off x="307840" y="9741225"/>
            <a:ext cx="3622675" cy="1108075"/>
          </a:xfrm>
          <a:custGeom>
            <a:avLst/>
            <a:gdLst/>
            <a:ahLst/>
            <a:cxnLst/>
            <a:rect l="l" t="t" r="r" b="b"/>
            <a:pathLst>
              <a:path w="3622675" h="1108075">
                <a:moveTo>
                  <a:pt x="0" y="0"/>
                </a:moveTo>
                <a:lnTo>
                  <a:pt x="0" y="934557"/>
                </a:lnTo>
                <a:lnTo>
                  <a:pt x="6190" y="980638"/>
                </a:lnTo>
                <a:lnTo>
                  <a:pt x="23661" y="1022045"/>
                </a:lnTo>
                <a:lnTo>
                  <a:pt x="50760" y="1057126"/>
                </a:lnTo>
                <a:lnTo>
                  <a:pt x="85836" y="1084228"/>
                </a:lnTo>
                <a:lnTo>
                  <a:pt x="127238" y="1101701"/>
                </a:lnTo>
                <a:lnTo>
                  <a:pt x="173314" y="1107892"/>
                </a:lnTo>
                <a:lnTo>
                  <a:pt x="3622413" y="1107892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82">
            <a:extLst>
              <a:ext uri="{FF2B5EF4-FFF2-40B4-BE49-F238E27FC236}">
                <a16:creationId xmlns:a16="http://schemas.microsoft.com/office/drawing/2014/main" id="{F328CDBD-4E3E-C8C6-0ECA-0C2256F38FA1}"/>
              </a:ext>
            </a:extLst>
          </p:cNvPr>
          <p:cNvSpPr/>
          <p:nvPr/>
        </p:nvSpPr>
        <p:spPr>
          <a:xfrm>
            <a:off x="4155828" y="10849119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83">
            <a:extLst>
              <a:ext uri="{FF2B5EF4-FFF2-40B4-BE49-F238E27FC236}">
                <a16:creationId xmlns:a16="http://schemas.microsoft.com/office/drawing/2014/main" id="{9A50648E-39B0-8A46-A1AB-ACBCF0940058}"/>
              </a:ext>
            </a:extLst>
          </p:cNvPr>
          <p:cNvSpPr/>
          <p:nvPr/>
        </p:nvSpPr>
        <p:spPr>
          <a:xfrm>
            <a:off x="7" y="5846726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5" h="1642109">
                <a:moveTo>
                  <a:pt x="0" y="0"/>
                </a:moveTo>
                <a:lnTo>
                  <a:pt x="201931" y="0"/>
                </a:lnTo>
                <a:lnTo>
                  <a:pt x="248011" y="6191"/>
                </a:lnTo>
                <a:lnTo>
                  <a:pt x="289416" y="23663"/>
                </a:lnTo>
                <a:lnTo>
                  <a:pt x="324494" y="50765"/>
                </a:lnTo>
                <a:lnTo>
                  <a:pt x="351594" y="85844"/>
                </a:lnTo>
                <a:lnTo>
                  <a:pt x="369065" y="127247"/>
                </a:lnTo>
                <a:lnTo>
                  <a:pt x="375255" y="173324"/>
                </a:lnTo>
                <a:lnTo>
                  <a:pt x="375255" y="1641656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84">
            <a:extLst>
              <a:ext uri="{FF2B5EF4-FFF2-40B4-BE49-F238E27FC236}">
                <a16:creationId xmlns:a16="http://schemas.microsoft.com/office/drawing/2014/main" id="{CFB8D2F1-BFA4-F755-C4C5-24320F5A3454}"/>
              </a:ext>
            </a:extLst>
          </p:cNvPr>
          <p:cNvSpPr/>
          <p:nvPr/>
        </p:nvSpPr>
        <p:spPr>
          <a:xfrm>
            <a:off x="375262" y="7712638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5">
                <a:moveTo>
                  <a:pt x="0" y="0"/>
                </a:moveTo>
                <a:lnTo>
                  <a:pt x="0" y="1802594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85">
            <a:extLst>
              <a:ext uri="{FF2B5EF4-FFF2-40B4-BE49-F238E27FC236}">
                <a16:creationId xmlns:a16="http://schemas.microsoft.com/office/drawing/2014/main" id="{702B5139-C99B-6579-9635-52E93BABD799}"/>
              </a:ext>
            </a:extLst>
          </p:cNvPr>
          <p:cNvSpPr/>
          <p:nvPr/>
        </p:nvSpPr>
        <p:spPr>
          <a:xfrm>
            <a:off x="375283" y="9735896"/>
            <a:ext cx="3555365" cy="1045844"/>
          </a:xfrm>
          <a:custGeom>
            <a:avLst/>
            <a:gdLst/>
            <a:ahLst/>
            <a:cxnLst/>
            <a:rect l="l" t="t" r="r" b="b"/>
            <a:pathLst>
              <a:path w="3555365" h="1045845">
                <a:moveTo>
                  <a:pt x="0" y="0"/>
                </a:moveTo>
                <a:lnTo>
                  <a:pt x="0" y="939887"/>
                </a:lnTo>
                <a:lnTo>
                  <a:pt x="8333" y="981073"/>
                </a:lnTo>
                <a:lnTo>
                  <a:pt x="31047" y="1014736"/>
                </a:lnTo>
                <a:lnTo>
                  <a:pt x="64710" y="1037447"/>
                </a:lnTo>
                <a:lnTo>
                  <a:pt x="105892" y="1045779"/>
                </a:lnTo>
                <a:lnTo>
                  <a:pt x="3554959" y="1045779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86">
            <a:extLst>
              <a:ext uri="{FF2B5EF4-FFF2-40B4-BE49-F238E27FC236}">
                <a16:creationId xmlns:a16="http://schemas.microsoft.com/office/drawing/2014/main" id="{B1A61EFD-DB47-642F-66BA-2E9468060399}"/>
              </a:ext>
            </a:extLst>
          </p:cNvPr>
          <p:cNvSpPr/>
          <p:nvPr/>
        </p:nvSpPr>
        <p:spPr>
          <a:xfrm>
            <a:off x="4155828" y="10781686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87">
            <a:extLst>
              <a:ext uri="{FF2B5EF4-FFF2-40B4-BE49-F238E27FC236}">
                <a16:creationId xmlns:a16="http://schemas.microsoft.com/office/drawing/2014/main" id="{E0318A4A-2C2C-A358-93E5-0D8535262860}"/>
              </a:ext>
            </a:extLst>
          </p:cNvPr>
          <p:cNvSpPr/>
          <p:nvPr/>
        </p:nvSpPr>
        <p:spPr>
          <a:xfrm>
            <a:off x="19728746" y="7486540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0"/>
                </a:moveTo>
                <a:lnTo>
                  <a:pt x="0" y="11402"/>
                </a:lnTo>
                <a:lnTo>
                  <a:pt x="17737" y="29140"/>
                </a:lnTo>
                <a:lnTo>
                  <a:pt x="0" y="29140"/>
                </a:lnTo>
                <a:lnTo>
                  <a:pt x="0" y="67725"/>
                </a:lnTo>
                <a:lnTo>
                  <a:pt x="17737" y="85473"/>
                </a:lnTo>
                <a:lnTo>
                  <a:pt x="0" y="85473"/>
                </a:lnTo>
                <a:lnTo>
                  <a:pt x="0" y="124488"/>
                </a:lnTo>
                <a:lnTo>
                  <a:pt x="17737" y="142215"/>
                </a:lnTo>
                <a:lnTo>
                  <a:pt x="0" y="142215"/>
                </a:lnTo>
                <a:lnTo>
                  <a:pt x="0" y="181355"/>
                </a:lnTo>
                <a:lnTo>
                  <a:pt x="17737" y="199093"/>
                </a:lnTo>
                <a:lnTo>
                  <a:pt x="0" y="199093"/>
                </a:lnTo>
                <a:lnTo>
                  <a:pt x="0" y="226841"/>
                </a:lnTo>
              </a:path>
              <a:path w="67944" h="227329">
                <a:moveTo>
                  <a:pt x="67505" y="0"/>
                </a:moveTo>
                <a:lnTo>
                  <a:pt x="67505" y="11402"/>
                </a:lnTo>
                <a:lnTo>
                  <a:pt x="49768" y="29140"/>
                </a:lnTo>
                <a:lnTo>
                  <a:pt x="67505" y="29140"/>
                </a:lnTo>
                <a:lnTo>
                  <a:pt x="67505" y="67725"/>
                </a:lnTo>
                <a:lnTo>
                  <a:pt x="49768" y="85473"/>
                </a:lnTo>
                <a:lnTo>
                  <a:pt x="67505" y="85473"/>
                </a:lnTo>
                <a:lnTo>
                  <a:pt x="67505" y="124488"/>
                </a:lnTo>
                <a:lnTo>
                  <a:pt x="49768" y="142215"/>
                </a:lnTo>
                <a:lnTo>
                  <a:pt x="67505" y="142215"/>
                </a:lnTo>
                <a:lnTo>
                  <a:pt x="67505" y="181355"/>
                </a:lnTo>
                <a:lnTo>
                  <a:pt x="49768" y="199093"/>
                </a:lnTo>
                <a:lnTo>
                  <a:pt x="67505" y="199093"/>
                </a:lnTo>
                <a:lnTo>
                  <a:pt x="67505" y="22684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88">
            <a:extLst>
              <a:ext uri="{FF2B5EF4-FFF2-40B4-BE49-F238E27FC236}">
                <a16:creationId xmlns:a16="http://schemas.microsoft.com/office/drawing/2014/main" id="{C84CF83C-3355-A09C-E5B2-521C6E3243C3}"/>
              </a:ext>
            </a:extLst>
          </p:cNvPr>
          <p:cNvSpPr/>
          <p:nvPr/>
        </p:nvSpPr>
        <p:spPr>
          <a:xfrm>
            <a:off x="19728736" y="9514374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0"/>
                </a:moveTo>
                <a:lnTo>
                  <a:pt x="0" y="11402"/>
                </a:lnTo>
                <a:lnTo>
                  <a:pt x="17737" y="29140"/>
                </a:lnTo>
                <a:lnTo>
                  <a:pt x="0" y="29140"/>
                </a:lnTo>
                <a:lnTo>
                  <a:pt x="0" y="67725"/>
                </a:lnTo>
                <a:lnTo>
                  <a:pt x="17737" y="85473"/>
                </a:lnTo>
                <a:lnTo>
                  <a:pt x="0" y="85473"/>
                </a:lnTo>
                <a:lnTo>
                  <a:pt x="0" y="124488"/>
                </a:lnTo>
                <a:lnTo>
                  <a:pt x="17737" y="142226"/>
                </a:lnTo>
                <a:lnTo>
                  <a:pt x="0" y="142226"/>
                </a:lnTo>
                <a:lnTo>
                  <a:pt x="0" y="181355"/>
                </a:lnTo>
                <a:lnTo>
                  <a:pt x="17737" y="199093"/>
                </a:lnTo>
                <a:lnTo>
                  <a:pt x="0" y="199093"/>
                </a:lnTo>
                <a:lnTo>
                  <a:pt x="0" y="226851"/>
                </a:lnTo>
              </a:path>
              <a:path w="67944" h="227329">
                <a:moveTo>
                  <a:pt x="67495" y="0"/>
                </a:moveTo>
                <a:lnTo>
                  <a:pt x="67495" y="11402"/>
                </a:lnTo>
                <a:lnTo>
                  <a:pt x="49768" y="29140"/>
                </a:lnTo>
                <a:lnTo>
                  <a:pt x="67495" y="29140"/>
                </a:lnTo>
                <a:lnTo>
                  <a:pt x="67495" y="67725"/>
                </a:lnTo>
                <a:lnTo>
                  <a:pt x="49768" y="85473"/>
                </a:lnTo>
                <a:lnTo>
                  <a:pt x="67495" y="85473"/>
                </a:lnTo>
                <a:lnTo>
                  <a:pt x="67495" y="124488"/>
                </a:lnTo>
                <a:lnTo>
                  <a:pt x="49768" y="142226"/>
                </a:lnTo>
                <a:lnTo>
                  <a:pt x="67495" y="142226"/>
                </a:lnTo>
                <a:lnTo>
                  <a:pt x="67495" y="181355"/>
                </a:lnTo>
                <a:lnTo>
                  <a:pt x="49768" y="199093"/>
                </a:lnTo>
                <a:lnTo>
                  <a:pt x="67495" y="199093"/>
                </a:lnTo>
                <a:lnTo>
                  <a:pt x="67495" y="22685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89">
            <a:extLst>
              <a:ext uri="{FF2B5EF4-FFF2-40B4-BE49-F238E27FC236}">
                <a16:creationId xmlns:a16="http://schemas.microsoft.com/office/drawing/2014/main" id="{51B789A3-04C0-F66A-B6EC-EC125050F38E}"/>
              </a:ext>
            </a:extLst>
          </p:cNvPr>
          <p:cNvSpPr/>
          <p:nvPr/>
        </p:nvSpPr>
        <p:spPr>
          <a:xfrm>
            <a:off x="15843493" y="10781634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30" h="67945">
                <a:moveTo>
                  <a:pt x="226841" y="0"/>
                </a:moveTo>
                <a:lnTo>
                  <a:pt x="215448" y="0"/>
                </a:lnTo>
                <a:lnTo>
                  <a:pt x="197711" y="17737"/>
                </a:lnTo>
                <a:lnTo>
                  <a:pt x="197711" y="0"/>
                </a:lnTo>
                <a:lnTo>
                  <a:pt x="159115" y="0"/>
                </a:lnTo>
                <a:lnTo>
                  <a:pt x="141377" y="17737"/>
                </a:lnTo>
                <a:lnTo>
                  <a:pt x="141377" y="0"/>
                </a:lnTo>
                <a:lnTo>
                  <a:pt x="102363" y="0"/>
                </a:lnTo>
                <a:lnTo>
                  <a:pt x="84625" y="17737"/>
                </a:lnTo>
                <a:lnTo>
                  <a:pt x="84625" y="0"/>
                </a:lnTo>
                <a:lnTo>
                  <a:pt x="45495" y="0"/>
                </a:lnTo>
                <a:lnTo>
                  <a:pt x="27758" y="17737"/>
                </a:lnTo>
                <a:lnTo>
                  <a:pt x="27758" y="0"/>
                </a:lnTo>
                <a:lnTo>
                  <a:pt x="0" y="0"/>
                </a:lnTo>
              </a:path>
              <a:path w="227330" h="67945">
                <a:moveTo>
                  <a:pt x="226841" y="67495"/>
                </a:moveTo>
                <a:lnTo>
                  <a:pt x="215448" y="67495"/>
                </a:lnTo>
                <a:lnTo>
                  <a:pt x="197711" y="49757"/>
                </a:lnTo>
                <a:lnTo>
                  <a:pt x="197711" y="67495"/>
                </a:lnTo>
                <a:lnTo>
                  <a:pt x="159115" y="67495"/>
                </a:lnTo>
                <a:lnTo>
                  <a:pt x="141377" y="49757"/>
                </a:lnTo>
                <a:lnTo>
                  <a:pt x="141377" y="67495"/>
                </a:lnTo>
                <a:lnTo>
                  <a:pt x="102363" y="67495"/>
                </a:lnTo>
                <a:lnTo>
                  <a:pt x="84625" y="49757"/>
                </a:lnTo>
                <a:lnTo>
                  <a:pt x="84625" y="67495"/>
                </a:lnTo>
                <a:lnTo>
                  <a:pt x="45495" y="67495"/>
                </a:lnTo>
                <a:lnTo>
                  <a:pt x="27758" y="49757"/>
                </a:lnTo>
                <a:lnTo>
                  <a:pt x="27758" y="67495"/>
                </a:lnTo>
                <a:lnTo>
                  <a:pt x="0" y="6749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90">
            <a:extLst>
              <a:ext uri="{FF2B5EF4-FFF2-40B4-BE49-F238E27FC236}">
                <a16:creationId xmlns:a16="http://schemas.microsoft.com/office/drawing/2014/main" id="{37C605A6-CC05-E6AF-C46D-0EE092F8D0B4}"/>
              </a:ext>
            </a:extLst>
          </p:cNvPr>
          <p:cNvSpPr/>
          <p:nvPr/>
        </p:nvSpPr>
        <p:spPr>
          <a:xfrm>
            <a:off x="10369408" y="10781634"/>
            <a:ext cx="1390015" cy="67945"/>
          </a:xfrm>
          <a:custGeom>
            <a:avLst/>
            <a:gdLst/>
            <a:ahLst/>
            <a:cxnLst/>
            <a:rect l="l" t="t" r="r" b="b"/>
            <a:pathLst>
              <a:path w="1390015" h="67945">
                <a:moveTo>
                  <a:pt x="1389884" y="0"/>
                </a:moveTo>
                <a:lnTo>
                  <a:pt x="1378492" y="0"/>
                </a:lnTo>
                <a:lnTo>
                  <a:pt x="1360754" y="17748"/>
                </a:lnTo>
                <a:lnTo>
                  <a:pt x="1360754" y="0"/>
                </a:lnTo>
                <a:lnTo>
                  <a:pt x="1322158" y="0"/>
                </a:lnTo>
                <a:lnTo>
                  <a:pt x="1304410" y="17748"/>
                </a:lnTo>
                <a:lnTo>
                  <a:pt x="1304410" y="0"/>
                </a:lnTo>
                <a:lnTo>
                  <a:pt x="1265406" y="0"/>
                </a:lnTo>
                <a:lnTo>
                  <a:pt x="1247668" y="17748"/>
                </a:lnTo>
                <a:lnTo>
                  <a:pt x="1247668" y="0"/>
                </a:lnTo>
                <a:lnTo>
                  <a:pt x="1208528" y="0"/>
                </a:lnTo>
              </a:path>
              <a:path w="1390015" h="67945">
                <a:moveTo>
                  <a:pt x="1333142" y="10"/>
                </a:moveTo>
                <a:lnTo>
                  <a:pt x="1321750" y="10"/>
                </a:lnTo>
                <a:lnTo>
                  <a:pt x="1304012" y="17769"/>
                </a:lnTo>
                <a:lnTo>
                  <a:pt x="1304012" y="10"/>
                </a:lnTo>
                <a:lnTo>
                  <a:pt x="1265416" y="10"/>
                </a:lnTo>
                <a:lnTo>
                  <a:pt x="1247668" y="17769"/>
                </a:lnTo>
                <a:lnTo>
                  <a:pt x="1247668" y="10"/>
                </a:lnTo>
                <a:lnTo>
                  <a:pt x="1208664" y="10"/>
                </a:lnTo>
                <a:lnTo>
                  <a:pt x="1190927" y="17769"/>
                </a:lnTo>
                <a:lnTo>
                  <a:pt x="1190927" y="10"/>
                </a:lnTo>
                <a:lnTo>
                  <a:pt x="0" y="10"/>
                </a:lnTo>
              </a:path>
              <a:path w="1390015" h="67945">
                <a:moveTo>
                  <a:pt x="1389873" y="67495"/>
                </a:moveTo>
                <a:lnTo>
                  <a:pt x="1378481" y="67495"/>
                </a:lnTo>
                <a:lnTo>
                  <a:pt x="1360733" y="49757"/>
                </a:lnTo>
                <a:lnTo>
                  <a:pt x="1360733" y="67495"/>
                </a:lnTo>
                <a:lnTo>
                  <a:pt x="1322148" y="67495"/>
                </a:lnTo>
                <a:lnTo>
                  <a:pt x="1304410" y="49757"/>
                </a:lnTo>
                <a:lnTo>
                  <a:pt x="1304410" y="67495"/>
                </a:lnTo>
                <a:lnTo>
                  <a:pt x="1265396" y="67495"/>
                </a:lnTo>
                <a:lnTo>
                  <a:pt x="1247658" y="49757"/>
                </a:lnTo>
                <a:lnTo>
                  <a:pt x="1247658" y="67495"/>
                </a:lnTo>
                <a:lnTo>
                  <a:pt x="1208518" y="67495"/>
                </a:lnTo>
              </a:path>
              <a:path w="1390015" h="67945">
                <a:moveTo>
                  <a:pt x="1333142" y="67495"/>
                </a:moveTo>
                <a:lnTo>
                  <a:pt x="1321750" y="67495"/>
                </a:lnTo>
                <a:lnTo>
                  <a:pt x="1304012" y="49757"/>
                </a:lnTo>
                <a:lnTo>
                  <a:pt x="1304012" y="67495"/>
                </a:lnTo>
                <a:lnTo>
                  <a:pt x="1265416" y="67495"/>
                </a:lnTo>
                <a:lnTo>
                  <a:pt x="1247679" y="49757"/>
                </a:lnTo>
                <a:lnTo>
                  <a:pt x="1247679" y="67495"/>
                </a:lnTo>
                <a:lnTo>
                  <a:pt x="1208664" y="67495"/>
                </a:lnTo>
                <a:lnTo>
                  <a:pt x="1190927" y="49757"/>
                </a:lnTo>
                <a:lnTo>
                  <a:pt x="1190927" y="67495"/>
                </a:lnTo>
                <a:lnTo>
                  <a:pt x="0" y="6749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91">
            <a:extLst>
              <a:ext uri="{FF2B5EF4-FFF2-40B4-BE49-F238E27FC236}">
                <a16:creationId xmlns:a16="http://schemas.microsoft.com/office/drawing/2014/main" id="{88CFAB38-BD68-74FB-1321-C1AF92377A22}"/>
              </a:ext>
            </a:extLst>
          </p:cNvPr>
          <p:cNvSpPr/>
          <p:nvPr/>
        </p:nvSpPr>
        <p:spPr>
          <a:xfrm>
            <a:off x="19796262" y="5914159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1573501"/>
                </a:moveTo>
                <a:lnTo>
                  <a:pt x="0" y="105892"/>
                </a:lnTo>
                <a:lnTo>
                  <a:pt x="8335" y="64714"/>
                </a:lnTo>
                <a:lnTo>
                  <a:pt x="31051" y="31051"/>
                </a:lnTo>
                <a:lnTo>
                  <a:pt x="64714" y="8335"/>
                </a:lnTo>
                <a:lnTo>
                  <a:pt x="105892" y="0"/>
                </a:lnTo>
                <a:lnTo>
                  <a:pt x="307812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92">
            <a:extLst>
              <a:ext uri="{FF2B5EF4-FFF2-40B4-BE49-F238E27FC236}">
                <a16:creationId xmlns:a16="http://schemas.microsoft.com/office/drawing/2014/main" id="{E6A2C188-4706-E740-8857-62BD29084CC4}"/>
              </a:ext>
            </a:extLst>
          </p:cNvPr>
          <p:cNvSpPr/>
          <p:nvPr/>
        </p:nvSpPr>
        <p:spPr>
          <a:xfrm>
            <a:off x="19796252" y="7713371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1801023"/>
                </a:move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93">
            <a:extLst>
              <a:ext uri="{FF2B5EF4-FFF2-40B4-BE49-F238E27FC236}">
                <a16:creationId xmlns:a16="http://schemas.microsoft.com/office/drawing/2014/main" id="{80507020-297E-C827-66A4-C74833AC5A41}"/>
              </a:ext>
            </a:extLst>
          </p:cNvPr>
          <p:cNvSpPr/>
          <p:nvPr/>
        </p:nvSpPr>
        <p:spPr>
          <a:xfrm>
            <a:off x="16069119" y="9741225"/>
            <a:ext cx="3727450" cy="1108075"/>
          </a:xfrm>
          <a:custGeom>
            <a:avLst/>
            <a:gdLst/>
            <a:ahLst/>
            <a:cxnLst/>
            <a:rect l="l" t="t" r="r" b="b"/>
            <a:pathLst>
              <a:path w="3727450" h="1108075">
                <a:moveTo>
                  <a:pt x="0" y="1107892"/>
                </a:moveTo>
                <a:lnTo>
                  <a:pt x="3553808" y="1107892"/>
                </a:lnTo>
                <a:lnTo>
                  <a:pt x="3599884" y="1101701"/>
                </a:lnTo>
                <a:lnTo>
                  <a:pt x="3641288" y="1084228"/>
                </a:lnTo>
                <a:lnTo>
                  <a:pt x="3676367" y="1057126"/>
                </a:lnTo>
                <a:lnTo>
                  <a:pt x="3703468" y="1022045"/>
                </a:lnTo>
                <a:lnTo>
                  <a:pt x="3720941" y="980638"/>
                </a:lnTo>
                <a:lnTo>
                  <a:pt x="3727132" y="934557"/>
                </a:lnTo>
                <a:lnTo>
                  <a:pt x="3727132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94">
            <a:extLst>
              <a:ext uri="{FF2B5EF4-FFF2-40B4-BE49-F238E27FC236}">
                <a16:creationId xmlns:a16="http://schemas.microsoft.com/office/drawing/2014/main" id="{45AC0F28-5D14-36B8-A5D9-96F5EDD713C1}"/>
              </a:ext>
            </a:extLst>
          </p:cNvPr>
          <p:cNvSpPr/>
          <p:nvPr/>
        </p:nvSpPr>
        <p:spPr>
          <a:xfrm>
            <a:off x="11759283" y="10849119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95">
            <a:extLst>
              <a:ext uri="{FF2B5EF4-FFF2-40B4-BE49-F238E27FC236}">
                <a16:creationId xmlns:a16="http://schemas.microsoft.com/office/drawing/2014/main" id="{545AA4FB-D695-F3E2-DD6A-F389E30CE895}"/>
              </a:ext>
            </a:extLst>
          </p:cNvPr>
          <p:cNvSpPr/>
          <p:nvPr/>
        </p:nvSpPr>
        <p:spPr>
          <a:xfrm>
            <a:off x="19728809" y="5846726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4" h="1642109">
                <a:moveTo>
                  <a:pt x="0" y="1641656"/>
                </a:moveTo>
                <a:lnTo>
                  <a:pt x="0" y="173324"/>
                </a:lnTo>
                <a:lnTo>
                  <a:pt x="6191" y="127247"/>
                </a:lnTo>
                <a:lnTo>
                  <a:pt x="23664" y="85844"/>
                </a:lnTo>
                <a:lnTo>
                  <a:pt x="50766" y="50765"/>
                </a:lnTo>
                <a:lnTo>
                  <a:pt x="85847" y="23663"/>
                </a:lnTo>
                <a:lnTo>
                  <a:pt x="127253" y="6191"/>
                </a:lnTo>
                <a:lnTo>
                  <a:pt x="173335" y="0"/>
                </a:lnTo>
                <a:lnTo>
                  <a:pt x="375266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96">
            <a:extLst>
              <a:ext uri="{FF2B5EF4-FFF2-40B4-BE49-F238E27FC236}">
                <a16:creationId xmlns:a16="http://schemas.microsoft.com/office/drawing/2014/main" id="{C8091977-A513-3F66-6B76-2A25BA1A7AC8}"/>
              </a:ext>
            </a:extLst>
          </p:cNvPr>
          <p:cNvSpPr/>
          <p:nvPr/>
        </p:nvSpPr>
        <p:spPr>
          <a:xfrm>
            <a:off x="19728809" y="7712638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5">
                <a:moveTo>
                  <a:pt x="0" y="1802594"/>
                </a:move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97">
            <a:extLst>
              <a:ext uri="{FF2B5EF4-FFF2-40B4-BE49-F238E27FC236}">
                <a16:creationId xmlns:a16="http://schemas.microsoft.com/office/drawing/2014/main" id="{A9B5CADE-D40E-D4AE-62CC-0E9EC7319048}"/>
              </a:ext>
            </a:extLst>
          </p:cNvPr>
          <p:cNvSpPr/>
          <p:nvPr/>
        </p:nvSpPr>
        <p:spPr>
          <a:xfrm>
            <a:off x="16069130" y="9735896"/>
            <a:ext cx="3660140" cy="1045844"/>
          </a:xfrm>
          <a:custGeom>
            <a:avLst/>
            <a:gdLst/>
            <a:ahLst/>
            <a:cxnLst/>
            <a:rect l="l" t="t" r="r" b="b"/>
            <a:pathLst>
              <a:path w="3660140" h="1045845">
                <a:moveTo>
                  <a:pt x="0" y="1045779"/>
                </a:moveTo>
                <a:lnTo>
                  <a:pt x="3553776" y="1045779"/>
                </a:lnTo>
                <a:lnTo>
                  <a:pt x="3594959" y="1037447"/>
                </a:lnTo>
                <a:lnTo>
                  <a:pt x="3628626" y="1014736"/>
                </a:lnTo>
                <a:lnTo>
                  <a:pt x="3651343" y="981073"/>
                </a:lnTo>
                <a:lnTo>
                  <a:pt x="3659679" y="939887"/>
                </a:lnTo>
                <a:lnTo>
                  <a:pt x="3659679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98">
            <a:extLst>
              <a:ext uri="{FF2B5EF4-FFF2-40B4-BE49-F238E27FC236}">
                <a16:creationId xmlns:a16="http://schemas.microsoft.com/office/drawing/2014/main" id="{72B27A24-F4E2-458E-555E-B52ED289076B}"/>
              </a:ext>
            </a:extLst>
          </p:cNvPr>
          <p:cNvSpPr/>
          <p:nvPr/>
        </p:nvSpPr>
        <p:spPr>
          <a:xfrm>
            <a:off x="11759283" y="10781686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12">
            <a:extLst>
              <a:ext uri="{FF2B5EF4-FFF2-40B4-BE49-F238E27FC236}">
                <a16:creationId xmlns:a16="http://schemas.microsoft.com/office/drawing/2014/main" id="{627E8A84-5689-4D26-E727-3DAA8C313ABF}"/>
              </a:ext>
            </a:extLst>
          </p:cNvPr>
          <p:cNvSpPr/>
          <p:nvPr/>
        </p:nvSpPr>
        <p:spPr>
          <a:xfrm>
            <a:off x="2262112" y="10352817"/>
            <a:ext cx="20955" cy="1270"/>
          </a:xfrm>
          <a:custGeom>
            <a:avLst/>
            <a:gdLst/>
            <a:ahLst/>
            <a:cxnLst/>
            <a:rect l="l" t="t" r="r" b="b"/>
            <a:pathLst>
              <a:path w="20955" h="1270">
                <a:moveTo>
                  <a:pt x="0" y="1269"/>
                </a:moveTo>
                <a:lnTo>
                  <a:pt x="20743" y="1269"/>
                </a:lnTo>
                <a:lnTo>
                  <a:pt x="20743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9" name="object 121">
            <a:extLst>
              <a:ext uri="{FF2B5EF4-FFF2-40B4-BE49-F238E27FC236}">
                <a16:creationId xmlns:a16="http://schemas.microsoft.com/office/drawing/2014/main" id="{3946DF13-6A10-DFC4-C38B-924132F33076}"/>
              </a:ext>
            </a:extLst>
          </p:cNvPr>
          <p:cNvGrpSpPr/>
          <p:nvPr/>
        </p:nvGrpSpPr>
        <p:grpSpPr>
          <a:xfrm>
            <a:off x="14180943" y="0"/>
            <a:ext cx="5923280" cy="11308715"/>
            <a:chOff x="14180943" y="0"/>
            <a:chExt cx="5923280" cy="11308715"/>
          </a:xfrm>
        </p:grpSpPr>
        <p:sp>
          <p:nvSpPr>
            <p:cNvPr id="180" name="object 122">
              <a:extLst>
                <a:ext uri="{FF2B5EF4-FFF2-40B4-BE49-F238E27FC236}">
                  <a16:creationId xmlns:a16="http://schemas.microsoft.com/office/drawing/2014/main" id="{1F90E5F7-05B5-CDAC-B09D-A765D2DD71DB}"/>
                </a:ext>
              </a:extLst>
            </p:cNvPr>
            <p:cNvSpPr/>
            <p:nvPr/>
          </p:nvSpPr>
          <p:spPr>
            <a:xfrm>
              <a:off x="14180935" y="5"/>
              <a:ext cx="5923280" cy="11308715"/>
            </a:xfrm>
            <a:custGeom>
              <a:avLst/>
              <a:gdLst/>
              <a:ahLst/>
              <a:cxnLst/>
              <a:rect l="l" t="t" r="r" b="b"/>
              <a:pathLst>
                <a:path w="5923280" h="11308715">
                  <a:moveTo>
                    <a:pt x="5923153" y="0"/>
                  </a:moveTo>
                  <a:lnTo>
                    <a:pt x="4772533" y="0"/>
                  </a:lnTo>
                  <a:lnTo>
                    <a:pt x="0" y="4596714"/>
                  </a:lnTo>
                  <a:lnTo>
                    <a:pt x="1098003" y="5654281"/>
                  </a:lnTo>
                  <a:lnTo>
                    <a:pt x="12" y="6711836"/>
                  </a:lnTo>
                  <a:lnTo>
                    <a:pt x="4772545" y="11308550"/>
                  </a:lnTo>
                  <a:lnTo>
                    <a:pt x="5923153" y="11308550"/>
                  </a:lnTo>
                  <a:lnTo>
                    <a:pt x="5923153" y="10665270"/>
                  </a:lnTo>
                  <a:lnTo>
                    <a:pt x="5923153" y="10200322"/>
                  </a:lnTo>
                  <a:lnTo>
                    <a:pt x="5923153" y="643280"/>
                  </a:lnTo>
                  <a:lnTo>
                    <a:pt x="5923153" y="0"/>
                  </a:lnTo>
                  <a:close/>
                </a:path>
              </a:pathLst>
            </a:custGeom>
            <a:solidFill>
              <a:srgbClr val="1C0A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23">
              <a:extLst>
                <a:ext uri="{FF2B5EF4-FFF2-40B4-BE49-F238E27FC236}">
                  <a16:creationId xmlns:a16="http://schemas.microsoft.com/office/drawing/2014/main" id="{B2F6C569-C02A-BBB8-B8C9-B0B092737B2A}"/>
                </a:ext>
              </a:extLst>
            </p:cNvPr>
            <p:cNvSpPr/>
            <p:nvPr/>
          </p:nvSpPr>
          <p:spPr>
            <a:xfrm>
              <a:off x="14180966" y="0"/>
              <a:ext cx="5923280" cy="11277600"/>
            </a:xfrm>
            <a:custGeom>
              <a:avLst/>
              <a:gdLst/>
              <a:ahLst/>
              <a:cxnLst/>
              <a:rect l="l" t="t" r="r" b="b"/>
              <a:pathLst>
                <a:path w="5923280" h="11277600">
                  <a:moveTo>
                    <a:pt x="5903139" y="0"/>
                  </a:moveTo>
                  <a:lnTo>
                    <a:pt x="5837916" y="0"/>
                  </a:lnTo>
                  <a:lnTo>
                    <a:pt x="0" y="5622865"/>
                  </a:lnTo>
                  <a:lnTo>
                    <a:pt x="5870522" y="11277143"/>
                  </a:lnTo>
                  <a:lnTo>
                    <a:pt x="5923128" y="11226485"/>
                  </a:lnTo>
                  <a:lnTo>
                    <a:pt x="5923128" y="19255"/>
                  </a:lnTo>
                  <a:lnTo>
                    <a:pt x="5903139" y="0"/>
                  </a:lnTo>
                  <a:close/>
                </a:path>
              </a:pathLst>
            </a:custGeom>
            <a:solidFill>
              <a:srgbClr val="8B4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24">
              <a:extLst>
                <a:ext uri="{FF2B5EF4-FFF2-40B4-BE49-F238E27FC236}">
                  <a16:creationId xmlns:a16="http://schemas.microsoft.com/office/drawing/2014/main" id="{3FF8A0E1-7AD4-2314-F1FE-8636BF1F6B4C}"/>
                </a:ext>
              </a:extLst>
            </p:cNvPr>
            <p:cNvSpPr/>
            <p:nvPr/>
          </p:nvSpPr>
          <p:spPr>
            <a:xfrm>
              <a:off x="15675478" y="1620740"/>
              <a:ext cx="4429125" cy="8004809"/>
            </a:xfrm>
            <a:custGeom>
              <a:avLst/>
              <a:gdLst/>
              <a:ahLst/>
              <a:cxnLst/>
              <a:rect l="l" t="t" r="r" b="b"/>
              <a:pathLst>
                <a:path w="4429125" h="8004809">
                  <a:moveTo>
                    <a:pt x="4375709" y="0"/>
                  </a:moveTo>
                  <a:lnTo>
                    <a:pt x="0" y="4002118"/>
                  </a:lnTo>
                  <a:lnTo>
                    <a:pt x="4375709" y="8004237"/>
                  </a:lnTo>
                  <a:lnTo>
                    <a:pt x="4428619" y="7955558"/>
                  </a:lnTo>
                  <a:lnTo>
                    <a:pt x="4428619" y="48679"/>
                  </a:lnTo>
                  <a:lnTo>
                    <a:pt x="4375709" y="0"/>
                  </a:lnTo>
                  <a:close/>
                </a:path>
              </a:pathLst>
            </a:custGeom>
            <a:solidFill>
              <a:srgbClr val="1C0A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25">
              <a:extLst>
                <a:ext uri="{FF2B5EF4-FFF2-40B4-BE49-F238E27FC236}">
                  <a16:creationId xmlns:a16="http://schemas.microsoft.com/office/drawing/2014/main" id="{94DA58F3-9B22-1E09-2A12-26654D09DE1C}"/>
                </a:ext>
              </a:extLst>
            </p:cNvPr>
            <p:cNvSpPr/>
            <p:nvPr/>
          </p:nvSpPr>
          <p:spPr>
            <a:xfrm>
              <a:off x="17167975" y="3047675"/>
              <a:ext cx="2936240" cy="5150485"/>
            </a:xfrm>
            <a:custGeom>
              <a:avLst/>
              <a:gdLst/>
              <a:ahLst/>
              <a:cxnLst/>
              <a:rect l="l" t="t" r="r" b="b"/>
              <a:pathLst>
                <a:path w="2936240" h="5150484">
                  <a:moveTo>
                    <a:pt x="2936113" y="3816362"/>
                  </a:moveTo>
                  <a:lnTo>
                    <a:pt x="2884081" y="3862794"/>
                  </a:lnTo>
                  <a:lnTo>
                    <a:pt x="2936113" y="3862794"/>
                  </a:lnTo>
                  <a:lnTo>
                    <a:pt x="2936113" y="3816362"/>
                  </a:lnTo>
                  <a:close/>
                </a:path>
                <a:path w="2936240" h="5150484">
                  <a:moveTo>
                    <a:pt x="2936113" y="1287589"/>
                  </a:moveTo>
                  <a:lnTo>
                    <a:pt x="2884081" y="1287589"/>
                  </a:lnTo>
                  <a:lnTo>
                    <a:pt x="2936113" y="1334020"/>
                  </a:lnTo>
                  <a:lnTo>
                    <a:pt x="2936113" y="1287589"/>
                  </a:lnTo>
                  <a:close/>
                </a:path>
                <a:path w="2936240" h="5150484">
                  <a:moveTo>
                    <a:pt x="2936113" y="0"/>
                  </a:moveTo>
                  <a:lnTo>
                    <a:pt x="1354467" y="0"/>
                  </a:lnTo>
                  <a:lnTo>
                    <a:pt x="2118842" y="643801"/>
                  </a:lnTo>
                  <a:lnTo>
                    <a:pt x="2233320" y="740397"/>
                  </a:lnTo>
                  <a:lnTo>
                    <a:pt x="2615628" y="1062304"/>
                  </a:lnTo>
                  <a:lnTo>
                    <a:pt x="2882874" y="1287589"/>
                  </a:lnTo>
                  <a:lnTo>
                    <a:pt x="0" y="1287589"/>
                  </a:lnTo>
                  <a:lnTo>
                    <a:pt x="455002" y="1694040"/>
                  </a:lnTo>
                  <a:lnTo>
                    <a:pt x="1148715" y="2313698"/>
                  </a:lnTo>
                  <a:lnTo>
                    <a:pt x="1441577" y="2575191"/>
                  </a:lnTo>
                  <a:lnTo>
                    <a:pt x="1148715" y="2836684"/>
                  </a:lnTo>
                  <a:lnTo>
                    <a:pt x="1040714" y="2933331"/>
                  </a:lnTo>
                  <a:lnTo>
                    <a:pt x="454736" y="3456559"/>
                  </a:lnTo>
                  <a:lnTo>
                    <a:pt x="347002" y="3552990"/>
                  </a:lnTo>
                  <a:lnTo>
                    <a:pt x="0" y="3862794"/>
                  </a:lnTo>
                  <a:lnTo>
                    <a:pt x="2882887" y="3862794"/>
                  </a:lnTo>
                  <a:lnTo>
                    <a:pt x="2615146" y="4088307"/>
                  </a:lnTo>
                  <a:lnTo>
                    <a:pt x="1354480" y="5150383"/>
                  </a:lnTo>
                  <a:lnTo>
                    <a:pt x="2936113" y="5150383"/>
                  </a:lnTo>
                  <a:lnTo>
                    <a:pt x="2936113" y="3907586"/>
                  </a:lnTo>
                  <a:lnTo>
                    <a:pt x="2882925" y="3862794"/>
                  </a:lnTo>
                  <a:lnTo>
                    <a:pt x="1441615" y="2575191"/>
                  </a:lnTo>
                  <a:lnTo>
                    <a:pt x="2882900" y="1287614"/>
                  </a:lnTo>
                  <a:lnTo>
                    <a:pt x="2936113" y="1242771"/>
                  </a:lnTo>
                  <a:lnTo>
                    <a:pt x="2936113" y="0"/>
                  </a:lnTo>
                  <a:close/>
                </a:path>
              </a:pathLst>
            </a:custGeom>
            <a:solidFill>
              <a:srgbClr val="8B4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4" name="object 120">
            <a:extLst>
              <a:ext uri="{FF2B5EF4-FFF2-40B4-BE49-F238E27FC236}">
                <a16:creationId xmlns:a16="http://schemas.microsoft.com/office/drawing/2014/main" id="{A54376E3-30CF-83D7-7891-F28F247BE0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0128" y="3426094"/>
            <a:ext cx="18798169" cy="366703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9500" spc="210" dirty="0">
                <a:latin typeface="NWO Display Display"/>
              </a:rPr>
              <a:t>Contracting with Iwi or Kaupapa Māori </a:t>
            </a:r>
            <a:r>
              <a:rPr lang="en-US" sz="9500" spc="210" dirty="0" err="1">
                <a:latin typeface="NWO Display Display"/>
              </a:rPr>
              <a:t>Organisations</a:t>
            </a:r>
            <a:endParaRPr lang="en-US" sz="9500" spc="210" dirty="0">
              <a:latin typeface="NWO Display Display"/>
            </a:endParaRPr>
          </a:p>
          <a:p>
            <a:pPr marL="47625">
              <a:spcBef>
                <a:spcPts val="325"/>
              </a:spcBef>
            </a:pPr>
            <a:r>
              <a:rPr lang="en-US" sz="4500" b="0" spc="145" dirty="0">
                <a:latin typeface="Avenir Next"/>
                <a:cs typeface="Arial"/>
              </a:rPr>
              <a:t>A Practical Session with Natasha Strong and Jason Cooper</a:t>
            </a:r>
            <a:endParaRPr lang="en-US" sz="4500" dirty="0"/>
          </a:p>
        </p:txBody>
      </p:sp>
      <p:pic>
        <p:nvPicPr>
          <p:cNvPr id="185" name="Picture 184" descr="A logo with a circle and eyes&#10;&#10;Description automatically generated">
            <a:extLst>
              <a:ext uri="{FF2B5EF4-FFF2-40B4-BE49-F238E27FC236}">
                <a16:creationId xmlns:a16="http://schemas.microsoft.com/office/drawing/2014/main" id="{E37B9C5F-0D2B-3CE2-9967-EAD8258CC6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07" y="9001658"/>
            <a:ext cx="3648286" cy="12544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8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89" y="11308556"/>
                </a:lnTo>
                <a:lnTo>
                  <a:pt x="20104089" y="0"/>
                </a:lnTo>
                <a:close/>
              </a:path>
            </a:pathLst>
          </a:custGeom>
          <a:solidFill>
            <a:srgbClr val="1C0A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7840" y="3595163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0"/>
                </a:moveTo>
                <a:lnTo>
                  <a:pt x="67495" y="27758"/>
                </a:lnTo>
                <a:lnTo>
                  <a:pt x="49757" y="27758"/>
                </a:lnTo>
                <a:lnTo>
                  <a:pt x="67495" y="45495"/>
                </a:lnTo>
                <a:lnTo>
                  <a:pt x="67495" y="84625"/>
                </a:lnTo>
                <a:lnTo>
                  <a:pt x="49757" y="84625"/>
                </a:lnTo>
                <a:lnTo>
                  <a:pt x="67495" y="102363"/>
                </a:lnTo>
                <a:lnTo>
                  <a:pt x="67495" y="141377"/>
                </a:lnTo>
                <a:lnTo>
                  <a:pt x="49757" y="141377"/>
                </a:lnTo>
                <a:lnTo>
                  <a:pt x="67495" y="159115"/>
                </a:lnTo>
                <a:lnTo>
                  <a:pt x="67495" y="197711"/>
                </a:lnTo>
                <a:lnTo>
                  <a:pt x="49757" y="197711"/>
                </a:lnTo>
                <a:lnTo>
                  <a:pt x="67495" y="215448"/>
                </a:lnTo>
                <a:lnTo>
                  <a:pt x="67495" y="226841"/>
                </a:lnTo>
              </a:path>
              <a:path w="67945" h="227329">
                <a:moveTo>
                  <a:pt x="0" y="0"/>
                </a:moveTo>
                <a:lnTo>
                  <a:pt x="0" y="27758"/>
                </a:lnTo>
                <a:lnTo>
                  <a:pt x="17737" y="27758"/>
                </a:lnTo>
                <a:lnTo>
                  <a:pt x="0" y="45495"/>
                </a:lnTo>
                <a:lnTo>
                  <a:pt x="0" y="84625"/>
                </a:lnTo>
                <a:lnTo>
                  <a:pt x="17737" y="84625"/>
                </a:lnTo>
                <a:lnTo>
                  <a:pt x="0" y="102363"/>
                </a:lnTo>
                <a:lnTo>
                  <a:pt x="0" y="141377"/>
                </a:lnTo>
                <a:lnTo>
                  <a:pt x="17737" y="141377"/>
                </a:lnTo>
                <a:lnTo>
                  <a:pt x="0" y="159115"/>
                </a:lnTo>
                <a:lnTo>
                  <a:pt x="0" y="197711"/>
                </a:lnTo>
                <a:lnTo>
                  <a:pt x="17737" y="197711"/>
                </a:lnTo>
                <a:lnTo>
                  <a:pt x="0" y="215448"/>
                </a:lnTo>
                <a:lnTo>
                  <a:pt x="0" y="22684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851" y="1567330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30">
                <a:moveTo>
                  <a:pt x="67495" y="0"/>
                </a:moveTo>
                <a:lnTo>
                  <a:pt x="67495" y="27758"/>
                </a:lnTo>
                <a:lnTo>
                  <a:pt x="49757" y="27758"/>
                </a:lnTo>
                <a:lnTo>
                  <a:pt x="67495" y="45495"/>
                </a:lnTo>
                <a:lnTo>
                  <a:pt x="67495" y="84625"/>
                </a:lnTo>
                <a:lnTo>
                  <a:pt x="49757" y="84625"/>
                </a:lnTo>
                <a:lnTo>
                  <a:pt x="67495" y="102363"/>
                </a:lnTo>
                <a:lnTo>
                  <a:pt x="67495" y="141377"/>
                </a:lnTo>
                <a:lnTo>
                  <a:pt x="49757" y="141377"/>
                </a:lnTo>
                <a:lnTo>
                  <a:pt x="67495" y="159115"/>
                </a:lnTo>
                <a:lnTo>
                  <a:pt x="67495" y="197711"/>
                </a:lnTo>
                <a:lnTo>
                  <a:pt x="49757" y="197711"/>
                </a:lnTo>
                <a:lnTo>
                  <a:pt x="67495" y="215448"/>
                </a:lnTo>
                <a:lnTo>
                  <a:pt x="67495" y="226841"/>
                </a:lnTo>
              </a:path>
              <a:path w="67945" h="227330">
                <a:moveTo>
                  <a:pt x="0" y="0"/>
                </a:moveTo>
                <a:lnTo>
                  <a:pt x="0" y="27758"/>
                </a:lnTo>
                <a:lnTo>
                  <a:pt x="17737" y="27758"/>
                </a:lnTo>
                <a:lnTo>
                  <a:pt x="0" y="45495"/>
                </a:lnTo>
                <a:lnTo>
                  <a:pt x="0" y="84625"/>
                </a:lnTo>
                <a:lnTo>
                  <a:pt x="17737" y="84625"/>
                </a:lnTo>
                <a:lnTo>
                  <a:pt x="0" y="102363"/>
                </a:lnTo>
                <a:lnTo>
                  <a:pt x="0" y="141377"/>
                </a:lnTo>
                <a:lnTo>
                  <a:pt x="17737" y="141377"/>
                </a:lnTo>
                <a:lnTo>
                  <a:pt x="0" y="159115"/>
                </a:lnTo>
                <a:lnTo>
                  <a:pt x="0" y="197711"/>
                </a:lnTo>
                <a:lnTo>
                  <a:pt x="17737" y="197711"/>
                </a:lnTo>
                <a:lnTo>
                  <a:pt x="0" y="215448"/>
                </a:lnTo>
                <a:lnTo>
                  <a:pt x="0" y="22684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14913" y="668844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29" h="67945">
                <a:moveTo>
                  <a:pt x="226841" y="67495"/>
                </a:moveTo>
                <a:lnTo>
                  <a:pt x="199082" y="67495"/>
                </a:lnTo>
                <a:lnTo>
                  <a:pt x="199082" y="49757"/>
                </a:lnTo>
                <a:lnTo>
                  <a:pt x="181345" y="67495"/>
                </a:lnTo>
                <a:lnTo>
                  <a:pt x="142215" y="67495"/>
                </a:lnTo>
                <a:lnTo>
                  <a:pt x="142215" y="49757"/>
                </a:lnTo>
                <a:lnTo>
                  <a:pt x="124477" y="67495"/>
                </a:lnTo>
                <a:lnTo>
                  <a:pt x="85463" y="67495"/>
                </a:lnTo>
                <a:lnTo>
                  <a:pt x="85463" y="49757"/>
                </a:lnTo>
                <a:lnTo>
                  <a:pt x="67725" y="67495"/>
                </a:lnTo>
                <a:lnTo>
                  <a:pt x="29130" y="67495"/>
                </a:lnTo>
                <a:lnTo>
                  <a:pt x="29130" y="49757"/>
                </a:lnTo>
                <a:lnTo>
                  <a:pt x="11392" y="67495"/>
                </a:lnTo>
                <a:lnTo>
                  <a:pt x="0" y="67495"/>
                </a:lnTo>
              </a:path>
              <a:path w="227329" h="67945">
                <a:moveTo>
                  <a:pt x="226841" y="0"/>
                </a:moveTo>
                <a:lnTo>
                  <a:pt x="199082" y="0"/>
                </a:lnTo>
                <a:lnTo>
                  <a:pt x="199082" y="17737"/>
                </a:lnTo>
                <a:lnTo>
                  <a:pt x="181345" y="0"/>
                </a:lnTo>
                <a:lnTo>
                  <a:pt x="142215" y="0"/>
                </a:lnTo>
                <a:lnTo>
                  <a:pt x="142215" y="17737"/>
                </a:lnTo>
                <a:lnTo>
                  <a:pt x="124477" y="0"/>
                </a:lnTo>
                <a:lnTo>
                  <a:pt x="85463" y="0"/>
                </a:lnTo>
                <a:lnTo>
                  <a:pt x="85463" y="17737"/>
                </a:lnTo>
                <a:lnTo>
                  <a:pt x="67725" y="0"/>
                </a:lnTo>
                <a:lnTo>
                  <a:pt x="29130" y="0"/>
                </a:lnTo>
                <a:lnTo>
                  <a:pt x="29130" y="17737"/>
                </a:lnTo>
                <a:lnTo>
                  <a:pt x="11392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7901" y="664917"/>
            <a:ext cx="226464" cy="75348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7" y="3820895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1573501"/>
                </a:moveTo>
                <a:lnTo>
                  <a:pt x="201920" y="1573501"/>
                </a:lnTo>
                <a:lnTo>
                  <a:pt x="243102" y="1565166"/>
                </a:lnTo>
                <a:lnTo>
                  <a:pt x="276765" y="1542450"/>
                </a:lnTo>
                <a:lnTo>
                  <a:pt x="299478" y="1508786"/>
                </a:lnTo>
                <a:lnTo>
                  <a:pt x="307812" y="1467609"/>
                </a:lnTo>
                <a:lnTo>
                  <a:pt x="307812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840" y="1794161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1801023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840" y="668855"/>
            <a:ext cx="3308350" cy="898525"/>
          </a:xfrm>
          <a:custGeom>
            <a:avLst/>
            <a:gdLst/>
            <a:ahLst/>
            <a:cxnLst/>
            <a:rect l="l" t="t" r="r" b="b"/>
            <a:pathLst>
              <a:path w="3308350" h="898525">
                <a:moveTo>
                  <a:pt x="0" y="898475"/>
                </a:moveTo>
                <a:lnTo>
                  <a:pt x="0" y="173324"/>
                </a:lnTo>
                <a:lnTo>
                  <a:pt x="6190" y="127247"/>
                </a:lnTo>
                <a:lnTo>
                  <a:pt x="23661" y="85844"/>
                </a:lnTo>
                <a:lnTo>
                  <a:pt x="50761" y="50765"/>
                </a:lnTo>
                <a:lnTo>
                  <a:pt x="85839" y="23663"/>
                </a:lnTo>
                <a:lnTo>
                  <a:pt x="127244" y="6191"/>
                </a:lnTo>
                <a:lnTo>
                  <a:pt x="173324" y="0"/>
                </a:lnTo>
                <a:lnTo>
                  <a:pt x="330828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41701" y="668855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29">
                <a:moveTo>
                  <a:pt x="0" y="0"/>
                </a:moveTo>
                <a:lnTo>
                  <a:pt x="377013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" y="3820172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5" h="1642110">
                <a:moveTo>
                  <a:pt x="0" y="1641656"/>
                </a:moveTo>
                <a:lnTo>
                  <a:pt x="201931" y="1641656"/>
                </a:lnTo>
                <a:lnTo>
                  <a:pt x="248012" y="1635465"/>
                </a:lnTo>
                <a:lnTo>
                  <a:pt x="289418" y="1617993"/>
                </a:lnTo>
                <a:lnTo>
                  <a:pt x="324499" y="1590891"/>
                </a:lnTo>
                <a:lnTo>
                  <a:pt x="351601" y="1555812"/>
                </a:lnTo>
                <a:lnTo>
                  <a:pt x="369074" y="1514408"/>
                </a:lnTo>
                <a:lnTo>
                  <a:pt x="375266" y="1468332"/>
                </a:lnTo>
                <a:lnTo>
                  <a:pt x="37526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273" y="1793323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4">
                <a:moveTo>
                  <a:pt x="0" y="1802594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5283" y="736298"/>
            <a:ext cx="3241040" cy="836930"/>
          </a:xfrm>
          <a:custGeom>
            <a:avLst/>
            <a:gdLst/>
            <a:ahLst/>
            <a:cxnLst/>
            <a:rect l="l" t="t" r="r" b="b"/>
            <a:pathLst>
              <a:path w="3241040" h="836930">
                <a:moveTo>
                  <a:pt x="0" y="836361"/>
                </a:moveTo>
                <a:lnTo>
                  <a:pt x="0" y="105881"/>
                </a:lnTo>
                <a:lnTo>
                  <a:pt x="8333" y="64706"/>
                </a:lnTo>
                <a:lnTo>
                  <a:pt x="31047" y="31046"/>
                </a:lnTo>
                <a:lnTo>
                  <a:pt x="64710" y="8333"/>
                </a:lnTo>
                <a:lnTo>
                  <a:pt x="105892" y="0"/>
                </a:lnTo>
                <a:lnTo>
                  <a:pt x="3240833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41701" y="736287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29">
                <a:moveTo>
                  <a:pt x="0" y="0"/>
                </a:moveTo>
                <a:lnTo>
                  <a:pt x="377013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28746" y="3595163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226841"/>
                </a:moveTo>
                <a:lnTo>
                  <a:pt x="0" y="215448"/>
                </a:lnTo>
                <a:lnTo>
                  <a:pt x="17737" y="197711"/>
                </a:lnTo>
                <a:lnTo>
                  <a:pt x="0" y="197711"/>
                </a:lnTo>
                <a:lnTo>
                  <a:pt x="0" y="159115"/>
                </a:lnTo>
                <a:lnTo>
                  <a:pt x="17737" y="141377"/>
                </a:lnTo>
                <a:lnTo>
                  <a:pt x="0" y="141377"/>
                </a:lnTo>
                <a:lnTo>
                  <a:pt x="0" y="102363"/>
                </a:lnTo>
                <a:lnTo>
                  <a:pt x="17737" y="84625"/>
                </a:lnTo>
                <a:lnTo>
                  <a:pt x="0" y="84625"/>
                </a:lnTo>
                <a:lnTo>
                  <a:pt x="0" y="45495"/>
                </a:lnTo>
                <a:lnTo>
                  <a:pt x="17737" y="27758"/>
                </a:lnTo>
                <a:lnTo>
                  <a:pt x="0" y="27758"/>
                </a:lnTo>
                <a:lnTo>
                  <a:pt x="0" y="0"/>
                </a:lnTo>
              </a:path>
              <a:path w="67944" h="227329">
                <a:moveTo>
                  <a:pt x="67495" y="226841"/>
                </a:moveTo>
                <a:lnTo>
                  <a:pt x="67495" y="215448"/>
                </a:lnTo>
                <a:lnTo>
                  <a:pt x="49768" y="197711"/>
                </a:lnTo>
                <a:lnTo>
                  <a:pt x="67495" y="197711"/>
                </a:lnTo>
                <a:lnTo>
                  <a:pt x="67495" y="159115"/>
                </a:lnTo>
                <a:lnTo>
                  <a:pt x="49768" y="141377"/>
                </a:lnTo>
                <a:lnTo>
                  <a:pt x="67495" y="141377"/>
                </a:lnTo>
                <a:lnTo>
                  <a:pt x="67495" y="102363"/>
                </a:lnTo>
                <a:lnTo>
                  <a:pt x="49768" y="84625"/>
                </a:lnTo>
                <a:lnTo>
                  <a:pt x="67495" y="84625"/>
                </a:lnTo>
                <a:lnTo>
                  <a:pt x="67495" y="45495"/>
                </a:lnTo>
                <a:lnTo>
                  <a:pt x="49768" y="27758"/>
                </a:lnTo>
                <a:lnTo>
                  <a:pt x="67495" y="27758"/>
                </a:lnTo>
                <a:lnTo>
                  <a:pt x="67495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28736" y="1567330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30">
                <a:moveTo>
                  <a:pt x="0" y="226841"/>
                </a:moveTo>
                <a:lnTo>
                  <a:pt x="0" y="215448"/>
                </a:lnTo>
                <a:lnTo>
                  <a:pt x="17737" y="197711"/>
                </a:lnTo>
                <a:lnTo>
                  <a:pt x="0" y="197711"/>
                </a:lnTo>
                <a:lnTo>
                  <a:pt x="0" y="159115"/>
                </a:lnTo>
                <a:lnTo>
                  <a:pt x="17737" y="141377"/>
                </a:lnTo>
                <a:lnTo>
                  <a:pt x="0" y="141377"/>
                </a:lnTo>
                <a:lnTo>
                  <a:pt x="0" y="102363"/>
                </a:lnTo>
                <a:lnTo>
                  <a:pt x="17737" y="84625"/>
                </a:lnTo>
                <a:lnTo>
                  <a:pt x="0" y="84625"/>
                </a:lnTo>
                <a:lnTo>
                  <a:pt x="0" y="45495"/>
                </a:lnTo>
                <a:lnTo>
                  <a:pt x="17737" y="27758"/>
                </a:lnTo>
                <a:lnTo>
                  <a:pt x="0" y="27758"/>
                </a:lnTo>
                <a:lnTo>
                  <a:pt x="0" y="0"/>
                </a:lnTo>
              </a:path>
              <a:path w="67944" h="227330">
                <a:moveTo>
                  <a:pt x="67495" y="226841"/>
                </a:moveTo>
                <a:lnTo>
                  <a:pt x="67495" y="215448"/>
                </a:lnTo>
                <a:lnTo>
                  <a:pt x="49757" y="197711"/>
                </a:lnTo>
                <a:lnTo>
                  <a:pt x="67495" y="197711"/>
                </a:lnTo>
                <a:lnTo>
                  <a:pt x="67495" y="159115"/>
                </a:lnTo>
                <a:lnTo>
                  <a:pt x="49757" y="141377"/>
                </a:lnTo>
                <a:lnTo>
                  <a:pt x="67495" y="141377"/>
                </a:lnTo>
                <a:lnTo>
                  <a:pt x="67495" y="102363"/>
                </a:lnTo>
                <a:lnTo>
                  <a:pt x="49757" y="84625"/>
                </a:lnTo>
                <a:lnTo>
                  <a:pt x="67495" y="84625"/>
                </a:lnTo>
                <a:lnTo>
                  <a:pt x="67495" y="45495"/>
                </a:lnTo>
                <a:lnTo>
                  <a:pt x="49757" y="27758"/>
                </a:lnTo>
                <a:lnTo>
                  <a:pt x="67495" y="27758"/>
                </a:lnTo>
                <a:lnTo>
                  <a:pt x="67495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157619" y="668844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30" h="67945">
                <a:moveTo>
                  <a:pt x="226841" y="67495"/>
                </a:moveTo>
                <a:lnTo>
                  <a:pt x="215448" y="67495"/>
                </a:lnTo>
                <a:lnTo>
                  <a:pt x="197711" y="49757"/>
                </a:lnTo>
                <a:lnTo>
                  <a:pt x="197711" y="67495"/>
                </a:lnTo>
                <a:lnTo>
                  <a:pt x="159115" y="67495"/>
                </a:lnTo>
                <a:lnTo>
                  <a:pt x="141377" y="49757"/>
                </a:lnTo>
                <a:lnTo>
                  <a:pt x="141377" y="67495"/>
                </a:lnTo>
                <a:lnTo>
                  <a:pt x="102363" y="67495"/>
                </a:lnTo>
                <a:lnTo>
                  <a:pt x="84625" y="49757"/>
                </a:lnTo>
                <a:lnTo>
                  <a:pt x="84625" y="67495"/>
                </a:lnTo>
                <a:lnTo>
                  <a:pt x="45495" y="67495"/>
                </a:lnTo>
                <a:lnTo>
                  <a:pt x="27758" y="49757"/>
                </a:lnTo>
                <a:lnTo>
                  <a:pt x="27758" y="67495"/>
                </a:lnTo>
                <a:lnTo>
                  <a:pt x="0" y="67495"/>
                </a:lnTo>
              </a:path>
              <a:path w="227330" h="67945">
                <a:moveTo>
                  <a:pt x="226841" y="0"/>
                </a:moveTo>
                <a:lnTo>
                  <a:pt x="215448" y="0"/>
                </a:lnTo>
                <a:lnTo>
                  <a:pt x="197711" y="17737"/>
                </a:lnTo>
                <a:lnTo>
                  <a:pt x="197711" y="0"/>
                </a:lnTo>
                <a:lnTo>
                  <a:pt x="159115" y="0"/>
                </a:lnTo>
                <a:lnTo>
                  <a:pt x="141377" y="17737"/>
                </a:lnTo>
                <a:lnTo>
                  <a:pt x="141377" y="0"/>
                </a:lnTo>
                <a:lnTo>
                  <a:pt x="102363" y="0"/>
                </a:lnTo>
                <a:lnTo>
                  <a:pt x="84625" y="17737"/>
                </a:lnTo>
                <a:lnTo>
                  <a:pt x="84625" y="0"/>
                </a:lnTo>
                <a:lnTo>
                  <a:pt x="45495" y="0"/>
                </a:lnTo>
                <a:lnTo>
                  <a:pt x="27758" y="17737"/>
                </a:lnTo>
                <a:lnTo>
                  <a:pt x="27758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65008" y="664917"/>
            <a:ext cx="226464" cy="75348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19796262" y="3820895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0"/>
                </a:moveTo>
                <a:lnTo>
                  <a:pt x="0" y="1467609"/>
                </a:lnTo>
                <a:lnTo>
                  <a:pt x="8335" y="1508786"/>
                </a:lnTo>
                <a:lnTo>
                  <a:pt x="31051" y="1542450"/>
                </a:lnTo>
                <a:lnTo>
                  <a:pt x="64714" y="1565166"/>
                </a:lnTo>
                <a:lnTo>
                  <a:pt x="105892" y="1573501"/>
                </a:lnTo>
                <a:lnTo>
                  <a:pt x="307812" y="157350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796242" y="1794161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1023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383246" y="668855"/>
            <a:ext cx="3413125" cy="898525"/>
          </a:xfrm>
          <a:custGeom>
            <a:avLst/>
            <a:gdLst/>
            <a:ahLst/>
            <a:cxnLst/>
            <a:rect l="l" t="t" r="r" b="b"/>
            <a:pathLst>
              <a:path w="3413125" h="898525">
                <a:moveTo>
                  <a:pt x="0" y="0"/>
                </a:moveTo>
                <a:lnTo>
                  <a:pt x="3239670" y="0"/>
                </a:lnTo>
                <a:lnTo>
                  <a:pt x="3285751" y="6191"/>
                </a:lnTo>
                <a:lnTo>
                  <a:pt x="3327156" y="23663"/>
                </a:lnTo>
                <a:lnTo>
                  <a:pt x="3362234" y="50765"/>
                </a:lnTo>
                <a:lnTo>
                  <a:pt x="3389334" y="85844"/>
                </a:lnTo>
                <a:lnTo>
                  <a:pt x="3406804" y="127247"/>
                </a:lnTo>
                <a:lnTo>
                  <a:pt x="3412995" y="173324"/>
                </a:lnTo>
                <a:lnTo>
                  <a:pt x="3412995" y="898475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387536" y="668855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30">
                <a:moveTo>
                  <a:pt x="0" y="0"/>
                </a:moveTo>
                <a:lnTo>
                  <a:pt x="377013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728809" y="3820172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4" h="1642110">
                <a:moveTo>
                  <a:pt x="0" y="0"/>
                </a:moveTo>
                <a:lnTo>
                  <a:pt x="0" y="1468332"/>
                </a:lnTo>
                <a:lnTo>
                  <a:pt x="6191" y="1514408"/>
                </a:lnTo>
                <a:lnTo>
                  <a:pt x="23664" y="1555812"/>
                </a:lnTo>
                <a:lnTo>
                  <a:pt x="50766" y="1590891"/>
                </a:lnTo>
                <a:lnTo>
                  <a:pt x="85847" y="1617993"/>
                </a:lnTo>
                <a:lnTo>
                  <a:pt x="127253" y="1635465"/>
                </a:lnTo>
                <a:lnTo>
                  <a:pt x="173335" y="1641656"/>
                </a:lnTo>
                <a:lnTo>
                  <a:pt x="375266" y="1641656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728809" y="1793323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4">
                <a:moveTo>
                  <a:pt x="0" y="0"/>
                </a:moveTo>
                <a:lnTo>
                  <a:pt x="0" y="1802594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383257" y="736298"/>
            <a:ext cx="3345815" cy="836930"/>
          </a:xfrm>
          <a:custGeom>
            <a:avLst/>
            <a:gdLst/>
            <a:ahLst/>
            <a:cxnLst/>
            <a:rect l="l" t="t" r="r" b="b"/>
            <a:pathLst>
              <a:path w="3345815" h="836930">
                <a:moveTo>
                  <a:pt x="0" y="0"/>
                </a:moveTo>
                <a:lnTo>
                  <a:pt x="3239650" y="0"/>
                </a:lnTo>
                <a:lnTo>
                  <a:pt x="3280831" y="8333"/>
                </a:lnTo>
                <a:lnTo>
                  <a:pt x="3314494" y="31046"/>
                </a:lnTo>
                <a:lnTo>
                  <a:pt x="3337208" y="64706"/>
                </a:lnTo>
                <a:lnTo>
                  <a:pt x="3345542" y="105881"/>
                </a:lnTo>
                <a:lnTo>
                  <a:pt x="3345542" y="83636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387536" y="736287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30">
                <a:moveTo>
                  <a:pt x="0" y="0"/>
                </a:moveTo>
                <a:lnTo>
                  <a:pt x="3770136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7851" y="7486553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0"/>
                </a:moveTo>
                <a:lnTo>
                  <a:pt x="67495" y="11392"/>
                </a:lnTo>
                <a:lnTo>
                  <a:pt x="49768" y="29130"/>
                </a:lnTo>
                <a:lnTo>
                  <a:pt x="67495" y="29130"/>
                </a:lnTo>
                <a:lnTo>
                  <a:pt x="67495" y="67715"/>
                </a:lnTo>
                <a:lnTo>
                  <a:pt x="49768" y="85463"/>
                </a:lnTo>
                <a:lnTo>
                  <a:pt x="67495" y="85463"/>
                </a:lnTo>
                <a:lnTo>
                  <a:pt x="67495" y="124477"/>
                </a:lnTo>
                <a:lnTo>
                  <a:pt x="49768" y="142215"/>
                </a:lnTo>
                <a:lnTo>
                  <a:pt x="67495" y="142215"/>
                </a:lnTo>
                <a:lnTo>
                  <a:pt x="67495" y="181345"/>
                </a:lnTo>
                <a:lnTo>
                  <a:pt x="49768" y="199082"/>
                </a:lnTo>
                <a:lnTo>
                  <a:pt x="67495" y="199082"/>
                </a:lnTo>
                <a:lnTo>
                  <a:pt x="67495" y="226841"/>
                </a:lnTo>
              </a:path>
              <a:path w="67945" h="227329">
                <a:moveTo>
                  <a:pt x="0" y="0"/>
                </a:moveTo>
                <a:lnTo>
                  <a:pt x="0" y="11392"/>
                </a:lnTo>
                <a:lnTo>
                  <a:pt x="17737" y="29130"/>
                </a:lnTo>
                <a:lnTo>
                  <a:pt x="0" y="29130"/>
                </a:lnTo>
                <a:lnTo>
                  <a:pt x="0" y="67715"/>
                </a:lnTo>
                <a:lnTo>
                  <a:pt x="17737" y="85463"/>
                </a:lnTo>
                <a:lnTo>
                  <a:pt x="0" y="85463"/>
                </a:lnTo>
                <a:lnTo>
                  <a:pt x="0" y="124477"/>
                </a:lnTo>
                <a:lnTo>
                  <a:pt x="17737" y="142215"/>
                </a:lnTo>
                <a:lnTo>
                  <a:pt x="0" y="142215"/>
                </a:lnTo>
                <a:lnTo>
                  <a:pt x="0" y="181345"/>
                </a:lnTo>
                <a:lnTo>
                  <a:pt x="17737" y="199082"/>
                </a:lnTo>
                <a:lnTo>
                  <a:pt x="0" y="199082"/>
                </a:lnTo>
                <a:lnTo>
                  <a:pt x="0" y="22684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7861" y="9723804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505" y="0"/>
                </a:moveTo>
                <a:lnTo>
                  <a:pt x="67505" y="11392"/>
                </a:lnTo>
                <a:lnTo>
                  <a:pt x="49768" y="29130"/>
                </a:lnTo>
                <a:lnTo>
                  <a:pt x="67505" y="29130"/>
                </a:lnTo>
                <a:lnTo>
                  <a:pt x="67505" y="67725"/>
                </a:lnTo>
                <a:lnTo>
                  <a:pt x="49768" y="85463"/>
                </a:lnTo>
                <a:lnTo>
                  <a:pt x="67505" y="85463"/>
                </a:lnTo>
                <a:lnTo>
                  <a:pt x="67505" y="124477"/>
                </a:lnTo>
                <a:lnTo>
                  <a:pt x="49768" y="142215"/>
                </a:lnTo>
                <a:lnTo>
                  <a:pt x="67505" y="142215"/>
                </a:lnTo>
                <a:lnTo>
                  <a:pt x="67505" y="181345"/>
                </a:lnTo>
                <a:lnTo>
                  <a:pt x="49768" y="199082"/>
                </a:lnTo>
                <a:lnTo>
                  <a:pt x="67505" y="199082"/>
                </a:lnTo>
                <a:lnTo>
                  <a:pt x="67505" y="226841"/>
                </a:lnTo>
              </a:path>
              <a:path w="67945" h="227329">
                <a:moveTo>
                  <a:pt x="0" y="0"/>
                </a:moveTo>
                <a:lnTo>
                  <a:pt x="0" y="11392"/>
                </a:lnTo>
                <a:lnTo>
                  <a:pt x="17737" y="29130"/>
                </a:lnTo>
                <a:lnTo>
                  <a:pt x="0" y="29130"/>
                </a:lnTo>
                <a:lnTo>
                  <a:pt x="0" y="67725"/>
                </a:lnTo>
                <a:lnTo>
                  <a:pt x="17737" y="85463"/>
                </a:lnTo>
                <a:lnTo>
                  <a:pt x="0" y="85463"/>
                </a:lnTo>
                <a:lnTo>
                  <a:pt x="0" y="124477"/>
                </a:lnTo>
                <a:lnTo>
                  <a:pt x="17737" y="142215"/>
                </a:lnTo>
                <a:lnTo>
                  <a:pt x="0" y="142215"/>
                </a:lnTo>
                <a:lnTo>
                  <a:pt x="0" y="181345"/>
                </a:lnTo>
                <a:lnTo>
                  <a:pt x="17737" y="199082"/>
                </a:lnTo>
                <a:lnTo>
                  <a:pt x="0" y="199082"/>
                </a:lnTo>
                <a:lnTo>
                  <a:pt x="0" y="22684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14933" y="10781636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29" h="67945">
                <a:moveTo>
                  <a:pt x="0" y="0"/>
                </a:moveTo>
                <a:lnTo>
                  <a:pt x="11392" y="0"/>
                </a:lnTo>
                <a:lnTo>
                  <a:pt x="29119" y="17737"/>
                </a:lnTo>
                <a:lnTo>
                  <a:pt x="29119" y="0"/>
                </a:lnTo>
                <a:lnTo>
                  <a:pt x="67715" y="0"/>
                </a:lnTo>
                <a:lnTo>
                  <a:pt x="85452" y="17737"/>
                </a:lnTo>
                <a:lnTo>
                  <a:pt x="85452" y="0"/>
                </a:lnTo>
                <a:lnTo>
                  <a:pt x="124467" y="0"/>
                </a:lnTo>
                <a:lnTo>
                  <a:pt x="142215" y="17737"/>
                </a:lnTo>
                <a:lnTo>
                  <a:pt x="142215" y="0"/>
                </a:lnTo>
                <a:lnTo>
                  <a:pt x="181345" y="0"/>
                </a:lnTo>
                <a:lnTo>
                  <a:pt x="199082" y="17737"/>
                </a:lnTo>
                <a:lnTo>
                  <a:pt x="199082" y="0"/>
                </a:lnTo>
                <a:lnTo>
                  <a:pt x="226841" y="0"/>
                </a:lnTo>
              </a:path>
              <a:path w="227329" h="67945">
                <a:moveTo>
                  <a:pt x="0" y="67495"/>
                </a:moveTo>
                <a:lnTo>
                  <a:pt x="11392" y="67495"/>
                </a:lnTo>
                <a:lnTo>
                  <a:pt x="29119" y="49757"/>
                </a:lnTo>
                <a:lnTo>
                  <a:pt x="29119" y="67495"/>
                </a:lnTo>
                <a:lnTo>
                  <a:pt x="67715" y="67495"/>
                </a:lnTo>
                <a:lnTo>
                  <a:pt x="85452" y="49757"/>
                </a:lnTo>
                <a:lnTo>
                  <a:pt x="85452" y="67495"/>
                </a:lnTo>
                <a:lnTo>
                  <a:pt x="124467" y="67495"/>
                </a:lnTo>
                <a:lnTo>
                  <a:pt x="142215" y="49757"/>
                </a:lnTo>
                <a:lnTo>
                  <a:pt x="142215" y="67495"/>
                </a:lnTo>
                <a:lnTo>
                  <a:pt x="181345" y="67495"/>
                </a:lnTo>
                <a:lnTo>
                  <a:pt x="199082" y="49757"/>
                </a:lnTo>
                <a:lnTo>
                  <a:pt x="199082" y="67495"/>
                </a:lnTo>
                <a:lnTo>
                  <a:pt x="226841" y="67495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7922" y="10777709"/>
            <a:ext cx="226453" cy="75348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28" y="5914161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307812" y="1573501"/>
                </a:moveTo>
                <a:lnTo>
                  <a:pt x="307812" y="105892"/>
                </a:lnTo>
                <a:lnTo>
                  <a:pt x="299477" y="64714"/>
                </a:lnTo>
                <a:lnTo>
                  <a:pt x="276761" y="31051"/>
                </a:lnTo>
                <a:lnTo>
                  <a:pt x="243097" y="8335"/>
                </a:lnTo>
                <a:lnTo>
                  <a:pt x="201920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7851" y="7713363"/>
            <a:ext cx="0" cy="2011045"/>
          </a:xfrm>
          <a:custGeom>
            <a:avLst/>
            <a:gdLst/>
            <a:ahLst/>
            <a:cxnLst/>
            <a:rect l="l" t="t" r="r" b="b"/>
            <a:pathLst>
              <a:path h="2011045">
                <a:moveTo>
                  <a:pt x="0" y="2010451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7851" y="9950646"/>
            <a:ext cx="3308350" cy="898525"/>
          </a:xfrm>
          <a:custGeom>
            <a:avLst/>
            <a:gdLst/>
            <a:ahLst/>
            <a:cxnLst/>
            <a:rect l="l" t="t" r="r" b="b"/>
            <a:pathLst>
              <a:path w="3308350" h="898525">
                <a:moveTo>
                  <a:pt x="3308297" y="898475"/>
                </a:moveTo>
                <a:lnTo>
                  <a:pt x="173324" y="898475"/>
                </a:lnTo>
                <a:lnTo>
                  <a:pt x="127247" y="892283"/>
                </a:lnTo>
                <a:lnTo>
                  <a:pt x="85844" y="874811"/>
                </a:lnTo>
                <a:lnTo>
                  <a:pt x="50765" y="847709"/>
                </a:lnTo>
                <a:lnTo>
                  <a:pt x="23663" y="812631"/>
                </a:lnTo>
                <a:lnTo>
                  <a:pt x="6191" y="771227"/>
                </a:lnTo>
                <a:lnTo>
                  <a:pt x="0" y="72515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41712" y="10849120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29">
                <a:moveTo>
                  <a:pt x="3770146" y="0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" y="5846728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5" h="1642109">
                <a:moveTo>
                  <a:pt x="375255" y="1641656"/>
                </a:moveTo>
                <a:lnTo>
                  <a:pt x="375255" y="173324"/>
                </a:lnTo>
                <a:lnTo>
                  <a:pt x="369064" y="127247"/>
                </a:lnTo>
                <a:lnTo>
                  <a:pt x="351591" y="85844"/>
                </a:lnTo>
                <a:lnTo>
                  <a:pt x="324490" y="50765"/>
                </a:lnTo>
                <a:lnTo>
                  <a:pt x="289411" y="23663"/>
                </a:lnTo>
                <a:lnTo>
                  <a:pt x="248007" y="6191"/>
                </a:lnTo>
                <a:lnTo>
                  <a:pt x="201931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5283" y="7712640"/>
            <a:ext cx="0" cy="2012314"/>
          </a:xfrm>
          <a:custGeom>
            <a:avLst/>
            <a:gdLst/>
            <a:ahLst/>
            <a:cxnLst/>
            <a:rect l="l" t="t" r="r" b="b"/>
            <a:pathLst>
              <a:path h="2012315">
                <a:moveTo>
                  <a:pt x="0" y="2012012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5304" y="9945316"/>
            <a:ext cx="3241040" cy="836930"/>
          </a:xfrm>
          <a:custGeom>
            <a:avLst/>
            <a:gdLst/>
            <a:ahLst/>
            <a:cxnLst/>
            <a:rect l="l" t="t" r="r" b="b"/>
            <a:pathLst>
              <a:path w="3241040" h="836929">
                <a:moveTo>
                  <a:pt x="3240822" y="836361"/>
                </a:moveTo>
                <a:lnTo>
                  <a:pt x="105881" y="836361"/>
                </a:lnTo>
                <a:lnTo>
                  <a:pt x="64706" y="828028"/>
                </a:lnTo>
                <a:lnTo>
                  <a:pt x="31046" y="805315"/>
                </a:lnTo>
                <a:lnTo>
                  <a:pt x="8333" y="771655"/>
                </a:lnTo>
                <a:lnTo>
                  <a:pt x="0" y="730480"/>
                </a:ln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41712" y="10781688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29">
                <a:moveTo>
                  <a:pt x="3770146" y="0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9728767" y="7486553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226841"/>
                </a:moveTo>
                <a:lnTo>
                  <a:pt x="0" y="199082"/>
                </a:lnTo>
                <a:lnTo>
                  <a:pt x="17737" y="199082"/>
                </a:lnTo>
                <a:lnTo>
                  <a:pt x="0" y="181345"/>
                </a:lnTo>
                <a:lnTo>
                  <a:pt x="0" y="142215"/>
                </a:lnTo>
                <a:lnTo>
                  <a:pt x="17737" y="142215"/>
                </a:lnTo>
                <a:lnTo>
                  <a:pt x="0" y="124477"/>
                </a:lnTo>
                <a:lnTo>
                  <a:pt x="0" y="85463"/>
                </a:lnTo>
                <a:lnTo>
                  <a:pt x="17737" y="85463"/>
                </a:lnTo>
                <a:lnTo>
                  <a:pt x="0" y="67715"/>
                </a:lnTo>
                <a:lnTo>
                  <a:pt x="0" y="29130"/>
                </a:lnTo>
                <a:lnTo>
                  <a:pt x="17737" y="29130"/>
                </a:lnTo>
                <a:lnTo>
                  <a:pt x="0" y="11392"/>
                </a:lnTo>
                <a:lnTo>
                  <a:pt x="0" y="0"/>
                </a:lnTo>
              </a:path>
              <a:path w="67944" h="227329">
                <a:moveTo>
                  <a:pt x="67495" y="226841"/>
                </a:moveTo>
                <a:lnTo>
                  <a:pt x="67495" y="199082"/>
                </a:lnTo>
                <a:lnTo>
                  <a:pt x="49757" y="199082"/>
                </a:lnTo>
                <a:lnTo>
                  <a:pt x="67495" y="181345"/>
                </a:lnTo>
                <a:lnTo>
                  <a:pt x="67495" y="142215"/>
                </a:lnTo>
                <a:lnTo>
                  <a:pt x="49757" y="142215"/>
                </a:lnTo>
                <a:lnTo>
                  <a:pt x="67495" y="124477"/>
                </a:lnTo>
                <a:lnTo>
                  <a:pt x="67495" y="85463"/>
                </a:lnTo>
                <a:lnTo>
                  <a:pt x="49757" y="85463"/>
                </a:lnTo>
                <a:lnTo>
                  <a:pt x="67495" y="67715"/>
                </a:lnTo>
                <a:lnTo>
                  <a:pt x="67495" y="29130"/>
                </a:lnTo>
                <a:lnTo>
                  <a:pt x="49757" y="29130"/>
                </a:lnTo>
                <a:lnTo>
                  <a:pt x="67495" y="11392"/>
                </a:lnTo>
                <a:lnTo>
                  <a:pt x="67495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728757" y="9723804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226841"/>
                </a:moveTo>
                <a:lnTo>
                  <a:pt x="0" y="199082"/>
                </a:lnTo>
                <a:lnTo>
                  <a:pt x="17727" y="199082"/>
                </a:lnTo>
                <a:lnTo>
                  <a:pt x="0" y="181345"/>
                </a:lnTo>
                <a:lnTo>
                  <a:pt x="0" y="142215"/>
                </a:lnTo>
                <a:lnTo>
                  <a:pt x="17727" y="142215"/>
                </a:lnTo>
                <a:lnTo>
                  <a:pt x="0" y="124477"/>
                </a:lnTo>
                <a:lnTo>
                  <a:pt x="0" y="85463"/>
                </a:lnTo>
                <a:lnTo>
                  <a:pt x="17727" y="85463"/>
                </a:lnTo>
                <a:lnTo>
                  <a:pt x="0" y="67725"/>
                </a:lnTo>
                <a:lnTo>
                  <a:pt x="0" y="29130"/>
                </a:lnTo>
                <a:lnTo>
                  <a:pt x="17727" y="29130"/>
                </a:lnTo>
                <a:lnTo>
                  <a:pt x="0" y="11392"/>
                </a:lnTo>
                <a:lnTo>
                  <a:pt x="0" y="0"/>
                </a:lnTo>
              </a:path>
              <a:path w="67944" h="227329">
                <a:moveTo>
                  <a:pt x="67495" y="226841"/>
                </a:moveTo>
                <a:lnTo>
                  <a:pt x="67495" y="199082"/>
                </a:lnTo>
                <a:lnTo>
                  <a:pt x="49757" y="199082"/>
                </a:lnTo>
                <a:lnTo>
                  <a:pt x="67495" y="181345"/>
                </a:lnTo>
                <a:lnTo>
                  <a:pt x="67495" y="142215"/>
                </a:lnTo>
                <a:lnTo>
                  <a:pt x="49757" y="142215"/>
                </a:lnTo>
                <a:lnTo>
                  <a:pt x="67495" y="124477"/>
                </a:lnTo>
                <a:lnTo>
                  <a:pt x="67495" y="85463"/>
                </a:lnTo>
                <a:lnTo>
                  <a:pt x="49757" y="85463"/>
                </a:lnTo>
                <a:lnTo>
                  <a:pt x="67495" y="67725"/>
                </a:lnTo>
                <a:lnTo>
                  <a:pt x="67495" y="29130"/>
                </a:lnTo>
                <a:lnTo>
                  <a:pt x="49757" y="29130"/>
                </a:lnTo>
                <a:lnTo>
                  <a:pt x="67495" y="11392"/>
                </a:lnTo>
                <a:lnTo>
                  <a:pt x="67495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57630" y="10781636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30" h="67945">
                <a:moveTo>
                  <a:pt x="0" y="0"/>
                </a:moveTo>
                <a:lnTo>
                  <a:pt x="27758" y="0"/>
                </a:lnTo>
                <a:lnTo>
                  <a:pt x="27758" y="17737"/>
                </a:lnTo>
                <a:lnTo>
                  <a:pt x="45495" y="0"/>
                </a:lnTo>
                <a:lnTo>
                  <a:pt x="84636" y="0"/>
                </a:lnTo>
                <a:lnTo>
                  <a:pt x="84636" y="17737"/>
                </a:lnTo>
                <a:lnTo>
                  <a:pt x="102373" y="0"/>
                </a:lnTo>
                <a:lnTo>
                  <a:pt x="141388" y="0"/>
                </a:lnTo>
                <a:lnTo>
                  <a:pt x="141388" y="17737"/>
                </a:lnTo>
                <a:lnTo>
                  <a:pt x="159126" y="0"/>
                </a:lnTo>
                <a:lnTo>
                  <a:pt x="197721" y="0"/>
                </a:lnTo>
                <a:lnTo>
                  <a:pt x="197721" y="17737"/>
                </a:lnTo>
                <a:lnTo>
                  <a:pt x="215459" y="0"/>
                </a:lnTo>
                <a:lnTo>
                  <a:pt x="226841" y="0"/>
                </a:lnTo>
              </a:path>
              <a:path w="227330" h="67945">
                <a:moveTo>
                  <a:pt x="0" y="67495"/>
                </a:moveTo>
                <a:lnTo>
                  <a:pt x="27758" y="67495"/>
                </a:lnTo>
                <a:lnTo>
                  <a:pt x="27758" y="49757"/>
                </a:lnTo>
                <a:lnTo>
                  <a:pt x="45495" y="67495"/>
                </a:lnTo>
                <a:lnTo>
                  <a:pt x="84636" y="67495"/>
                </a:lnTo>
                <a:lnTo>
                  <a:pt x="84636" y="49757"/>
                </a:lnTo>
                <a:lnTo>
                  <a:pt x="102373" y="67495"/>
                </a:lnTo>
                <a:lnTo>
                  <a:pt x="141388" y="67495"/>
                </a:lnTo>
                <a:lnTo>
                  <a:pt x="141388" y="49757"/>
                </a:lnTo>
                <a:lnTo>
                  <a:pt x="159126" y="67495"/>
                </a:lnTo>
                <a:lnTo>
                  <a:pt x="197721" y="67495"/>
                </a:lnTo>
                <a:lnTo>
                  <a:pt x="197721" y="49757"/>
                </a:lnTo>
                <a:lnTo>
                  <a:pt x="215459" y="67495"/>
                </a:lnTo>
                <a:lnTo>
                  <a:pt x="226841" y="67495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65029" y="10777709"/>
            <a:ext cx="226464" cy="75348"/>
          </a:xfrm>
          <a:prstGeom prst="rect">
            <a:avLst/>
          </a:prstGeom>
        </p:spPr>
      </p:pic>
      <p:sp>
        <p:nvSpPr>
          <p:cNvPr id="43" name="object 43"/>
          <p:cNvSpPr/>
          <p:nvPr/>
        </p:nvSpPr>
        <p:spPr>
          <a:xfrm>
            <a:off x="19796273" y="5914161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307812" y="0"/>
                </a:moveTo>
                <a:lnTo>
                  <a:pt x="105902" y="0"/>
                </a:lnTo>
                <a:lnTo>
                  <a:pt x="64719" y="8335"/>
                </a:lnTo>
                <a:lnTo>
                  <a:pt x="31052" y="31051"/>
                </a:lnTo>
                <a:lnTo>
                  <a:pt x="8335" y="64714"/>
                </a:lnTo>
                <a:lnTo>
                  <a:pt x="0" y="105892"/>
                </a:lnTo>
                <a:lnTo>
                  <a:pt x="0" y="157350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796262" y="7713363"/>
            <a:ext cx="0" cy="2011045"/>
          </a:xfrm>
          <a:custGeom>
            <a:avLst/>
            <a:gdLst/>
            <a:ahLst/>
            <a:cxnLst/>
            <a:rect l="l" t="t" r="r" b="b"/>
            <a:pathLst>
              <a:path h="2011045">
                <a:moveTo>
                  <a:pt x="0" y="0"/>
                </a:moveTo>
                <a:lnTo>
                  <a:pt x="0" y="201045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383257" y="9950646"/>
            <a:ext cx="3413125" cy="898525"/>
          </a:xfrm>
          <a:custGeom>
            <a:avLst/>
            <a:gdLst/>
            <a:ahLst/>
            <a:cxnLst/>
            <a:rect l="l" t="t" r="r" b="b"/>
            <a:pathLst>
              <a:path w="3413125" h="898525">
                <a:moveTo>
                  <a:pt x="3413006" y="0"/>
                </a:moveTo>
                <a:lnTo>
                  <a:pt x="3413006" y="725150"/>
                </a:lnTo>
                <a:lnTo>
                  <a:pt x="3406815" y="771227"/>
                </a:lnTo>
                <a:lnTo>
                  <a:pt x="3389344" y="812631"/>
                </a:lnTo>
                <a:lnTo>
                  <a:pt x="3362244" y="847709"/>
                </a:lnTo>
                <a:lnTo>
                  <a:pt x="3327166" y="874811"/>
                </a:lnTo>
                <a:lnTo>
                  <a:pt x="3285761" y="892283"/>
                </a:lnTo>
                <a:lnTo>
                  <a:pt x="3239681" y="898475"/>
                </a:lnTo>
                <a:lnTo>
                  <a:pt x="0" y="898475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387546" y="10849120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30">
                <a:moveTo>
                  <a:pt x="3770146" y="0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9728831" y="5846728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4" h="1642109">
                <a:moveTo>
                  <a:pt x="375255" y="0"/>
                </a:moveTo>
                <a:lnTo>
                  <a:pt x="173324" y="0"/>
                </a:lnTo>
                <a:lnTo>
                  <a:pt x="127247" y="6191"/>
                </a:lnTo>
                <a:lnTo>
                  <a:pt x="85844" y="23663"/>
                </a:lnTo>
                <a:lnTo>
                  <a:pt x="50765" y="50765"/>
                </a:lnTo>
                <a:lnTo>
                  <a:pt x="23663" y="85844"/>
                </a:lnTo>
                <a:lnTo>
                  <a:pt x="6191" y="127247"/>
                </a:lnTo>
                <a:lnTo>
                  <a:pt x="0" y="173324"/>
                </a:lnTo>
                <a:lnTo>
                  <a:pt x="0" y="1641656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728831" y="7712640"/>
            <a:ext cx="0" cy="2012314"/>
          </a:xfrm>
          <a:custGeom>
            <a:avLst/>
            <a:gdLst/>
            <a:ahLst/>
            <a:cxnLst/>
            <a:rect l="l" t="t" r="r" b="b"/>
            <a:pathLst>
              <a:path h="2012315">
                <a:moveTo>
                  <a:pt x="0" y="0"/>
                </a:moveTo>
                <a:lnTo>
                  <a:pt x="0" y="2012012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383277" y="9945316"/>
            <a:ext cx="3345815" cy="836930"/>
          </a:xfrm>
          <a:custGeom>
            <a:avLst/>
            <a:gdLst/>
            <a:ahLst/>
            <a:cxnLst/>
            <a:rect l="l" t="t" r="r" b="b"/>
            <a:pathLst>
              <a:path w="3345815" h="836929">
                <a:moveTo>
                  <a:pt x="3345542" y="0"/>
                </a:moveTo>
                <a:lnTo>
                  <a:pt x="3345542" y="730480"/>
                </a:lnTo>
                <a:lnTo>
                  <a:pt x="3337206" y="771655"/>
                </a:lnTo>
                <a:lnTo>
                  <a:pt x="3314490" y="805315"/>
                </a:lnTo>
                <a:lnTo>
                  <a:pt x="3280827" y="828028"/>
                </a:lnTo>
                <a:lnTo>
                  <a:pt x="3239650" y="836361"/>
                </a:lnTo>
                <a:lnTo>
                  <a:pt x="0" y="836361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2387546" y="10781688"/>
            <a:ext cx="3770629" cy="0"/>
          </a:xfrm>
          <a:custGeom>
            <a:avLst/>
            <a:gdLst/>
            <a:ahLst/>
            <a:cxnLst/>
            <a:rect l="l" t="t" r="r" b="b"/>
            <a:pathLst>
              <a:path w="3770630">
                <a:moveTo>
                  <a:pt x="3770146" y="0"/>
                </a:moveTo>
                <a:lnTo>
                  <a:pt x="0" y="0"/>
                </a:lnTo>
              </a:path>
            </a:pathLst>
          </a:custGeom>
          <a:ln w="78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7840" y="3595161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0"/>
                </a:moveTo>
                <a:lnTo>
                  <a:pt x="67495" y="27758"/>
                </a:lnTo>
                <a:lnTo>
                  <a:pt x="49757" y="27758"/>
                </a:lnTo>
                <a:lnTo>
                  <a:pt x="67495" y="45495"/>
                </a:lnTo>
                <a:lnTo>
                  <a:pt x="67495" y="84625"/>
                </a:lnTo>
                <a:lnTo>
                  <a:pt x="49757" y="84625"/>
                </a:lnTo>
                <a:lnTo>
                  <a:pt x="67495" y="102363"/>
                </a:lnTo>
                <a:lnTo>
                  <a:pt x="67495" y="141377"/>
                </a:lnTo>
                <a:lnTo>
                  <a:pt x="49757" y="141377"/>
                </a:lnTo>
                <a:lnTo>
                  <a:pt x="67495" y="159115"/>
                </a:lnTo>
                <a:lnTo>
                  <a:pt x="67495" y="197711"/>
                </a:lnTo>
                <a:lnTo>
                  <a:pt x="49757" y="197711"/>
                </a:lnTo>
                <a:lnTo>
                  <a:pt x="67495" y="215448"/>
                </a:lnTo>
                <a:lnTo>
                  <a:pt x="67495" y="226841"/>
                </a:lnTo>
              </a:path>
              <a:path w="67945" h="227329">
                <a:moveTo>
                  <a:pt x="0" y="0"/>
                </a:moveTo>
                <a:lnTo>
                  <a:pt x="0" y="27758"/>
                </a:lnTo>
                <a:lnTo>
                  <a:pt x="17727" y="27758"/>
                </a:lnTo>
                <a:lnTo>
                  <a:pt x="0" y="45495"/>
                </a:lnTo>
                <a:lnTo>
                  <a:pt x="0" y="84625"/>
                </a:lnTo>
                <a:lnTo>
                  <a:pt x="17727" y="84625"/>
                </a:lnTo>
                <a:lnTo>
                  <a:pt x="0" y="102363"/>
                </a:lnTo>
                <a:lnTo>
                  <a:pt x="0" y="141377"/>
                </a:lnTo>
                <a:lnTo>
                  <a:pt x="17727" y="141377"/>
                </a:lnTo>
                <a:lnTo>
                  <a:pt x="0" y="159115"/>
                </a:lnTo>
                <a:lnTo>
                  <a:pt x="0" y="197711"/>
                </a:lnTo>
                <a:lnTo>
                  <a:pt x="17727" y="197711"/>
                </a:lnTo>
                <a:lnTo>
                  <a:pt x="0" y="215448"/>
                </a:lnTo>
                <a:lnTo>
                  <a:pt x="0" y="22684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7851" y="1567328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30">
                <a:moveTo>
                  <a:pt x="67495" y="0"/>
                </a:moveTo>
                <a:lnTo>
                  <a:pt x="67495" y="27758"/>
                </a:lnTo>
                <a:lnTo>
                  <a:pt x="49768" y="27758"/>
                </a:lnTo>
                <a:lnTo>
                  <a:pt x="67495" y="45495"/>
                </a:lnTo>
                <a:lnTo>
                  <a:pt x="67495" y="84625"/>
                </a:lnTo>
                <a:lnTo>
                  <a:pt x="49768" y="84625"/>
                </a:lnTo>
                <a:lnTo>
                  <a:pt x="67495" y="102363"/>
                </a:lnTo>
                <a:lnTo>
                  <a:pt x="67495" y="141377"/>
                </a:lnTo>
                <a:lnTo>
                  <a:pt x="49768" y="141377"/>
                </a:lnTo>
                <a:lnTo>
                  <a:pt x="67495" y="159115"/>
                </a:lnTo>
                <a:lnTo>
                  <a:pt x="67495" y="197711"/>
                </a:lnTo>
                <a:lnTo>
                  <a:pt x="49768" y="197711"/>
                </a:lnTo>
                <a:lnTo>
                  <a:pt x="67495" y="215448"/>
                </a:lnTo>
                <a:lnTo>
                  <a:pt x="67495" y="226841"/>
                </a:lnTo>
              </a:path>
              <a:path w="67945" h="227330">
                <a:moveTo>
                  <a:pt x="0" y="0"/>
                </a:moveTo>
                <a:lnTo>
                  <a:pt x="0" y="27758"/>
                </a:lnTo>
                <a:lnTo>
                  <a:pt x="17737" y="27758"/>
                </a:lnTo>
                <a:lnTo>
                  <a:pt x="0" y="45495"/>
                </a:lnTo>
                <a:lnTo>
                  <a:pt x="0" y="84625"/>
                </a:lnTo>
                <a:lnTo>
                  <a:pt x="17737" y="84625"/>
                </a:lnTo>
                <a:lnTo>
                  <a:pt x="0" y="102363"/>
                </a:lnTo>
                <a:lnTo>
                  <a:pt x="0" y="141377"/>
                </a:lnTo>
                <a:lnTo>
                  <a:pt x="17737" y="141377"/>
                </a:lnTo>
                <a:lnTo>
                  <a:pt x="0" y="159115"/>
                </a:lnTo>
                <a:lnTo>
                  <a:pt x="0" y="197711"/>
                </a:lnTo>
                <a:lnTo>
                  <a:pt x="17737" y="197711"/>
                </a:lnTo>
                <a:lnTo>
                  <a:pt x="0" y="215448"/>
                </a:lnTo>
                <a:lnTo>
                  <a:pt x="0" y="22684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29050" y="668842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29" h="67945">
                <a:moveTo>
                  <a:pt x="226841" y="67495"/>
                </a:moveTo>
                <a:lnTo>
                  <a:pt x="199072" y="67495"/>
                </a:lnTo>
                <a:lnTo>
                  <a:pt x="199072" y="49757"/>
                </a:lnTo>
                <a:lnTo>
                  <a:pt x="181334" y="67495"/>
                </a:lnTo>
                <a:lnTo>
                  <a:pt x="142215" y="67495"/>
                </a:lnTo>
                <a:lnTo>
                  <a:pt x="142215" y="49757"/>
                </a:lnTo>
                <a:lnTo>
                  <a:pt x="124456" y="67495"/>
                </a:lnTo>
                <a:lnTo>
                  <a:pt x="85452" y="67495"/>
                </a:lnTo>
                <a:lnTo>
                  <a:pt x="85452" y="49757"/>
                </a:lnTo>
                <a:lnTo>
                  <a:pt x="67704" y="67495"/>
                </a:lnTo>
                <a:lnTo>
                  <a:pt x="29119" y="67495"/>
                </a:lnTo>
                <a:lnTo>
                  <a:pt x="29119" y="49757"/>
                </a:lnTo>
                <a:lnTo>
                  <a:pt x="11392" y="67495"/>
                </a:lnTo>
                <a:lnTo>
                  <a:pt x="0" y="67495"/>
                </a:lnTo>
              </a:path>
              <a:path w="227329" h="67945">
                <a:moveTo>
                  <a:pt x="226841" y="0"/>
                </a:moveTo>
                <a:lnTo>
                  <a:pt x="199072" y="0"/>
                </a:lnTo>
                <a:lnTo>
                  <a:pt x="199072" y="17737"/>
                </a:lnTo>
                <a:lnTo>
                  <a:pt x="181334" y="0"/>
                </a:lnTo>
                <a:lnTo>
                  <a:pt x="142215" y="0"/>
                </a:lnTo>
                <a:lnTo>
                  <a:pt x="142215" y="17737"/>
                </a:lnTo>
                <a:lnTo>
                  <a:pt x="124456" y="0"/>
                </a:lnTo>
                <a:lnTo>
                  <a:pt x="85452" y="0"/>
                </a:lnTo>
                <a:lnTo>
                  <a:pt x="85452" y="17737"/>
                </a:lnTo>
                <a:lnTo>
                  <a:pt x="67704" y="0"/>
                </a:lnTo>
                <a:lnTo>
                  <a:pt x="29119" y="0"/>
                </a:lnTo>
                <a:lnTo>
                  <a:pt x="29119" y="17737"/>
                </a:lnTo>
                <a:lnTo>
                  <a:pt x="11392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40080" y="668842"/>
            <a:ext cx="2751455" cy="67945"/>
          </a:xfrm>
          <a:custGeom>
            <a:avLst/>
            <a:gdLst/>
            <a:ahLst/>
            <a:cxnLst/>
            <a:rect l="l" t="t" r="r" b="b"/>
            <a:pathLst>
              <a:path w="2751454" h="67945">
                <a:moveTo>
                  <a:pt x="181355" y="67495"/>
                </a:moveTo>
                <a:lnTo>
                  <a:pt x="142215" y="67495"/>
                </a:lnTo>
                <a:lnTo>
                  <a:pt x="142215" y="49747"/>
                </a:lnTo>
                <a:lnTo>
                  <a:pt x="124477" y="67495"/>
                </a:lnTo>
                <a:lnTo>
                  <a:pt x="85484" y="67495"/>
                </a:lnTo>
                <a:lnTo>
                  <a:pt x="85484" y="49747"/>
                </a:lnTo>
                <a:lnTo>
                  <a:pt x="67725" y="67495"/>
                </a:lnTo>
                <a:lnTo>
                  <a:pt x="29130" y="67495"/>
                </a:lnTo>
                <a:lnTo>
                  <a:pt x="29130" y="49747"/>
                </a:lnTo>
                <a:lnTo>
                  <a:pt x="11392" y="67495"/>
                </a:lnTo>
                <a:lnTo>
                  <a:pt x="0" y="67495"/>
                </a:lnTo>
              </a:path>
              <a:path w="2751454" h="67945">
                <a:moveTo>
                  <a:pt x="2751120" y="67484"/>
                </a:moveTo>
                <a:lnTo>
                  <a:pt x="198967" y="67484"/>
                </a:lnTo>
                <a:lnTo>
                  <a:pt x="198967" y="49736"/>
                </a:lnTo>
                <a:lnTo>
                  <a:pt x="181240" y="67484"/>
                </a:lnTo>
                <a:lnTo>
                  <a:pt x="142226" y="67484"/>
                </a:lnTo>
                <a:lnTo>
                  <a:pt x="142226" y="49736"/>
                </a:lnTo>
                <a:lnTo>
                  <a:pt x="124477" y="67484"/>
                </a:lnTo>
                <a:lnTo>
                  <a:pt x="85892" y="67484"/>
                </a:lnTo>
                <a:lnTo>
                  <a:pt x="85892" y="49736"/>
                </a:lnTo>
                <a:lnTo>
                  <a:pt x="68154" y="67484"/>
                </a:lnTo>
                <a:lnTo>
                  <a:pt x="56752" y="67484"/>
                </a:lnTo>
              </a:path>
              <a:path w="2751454" h="67945">
                <a:moveTo>
                  <a:pt x="181366" y="0"/>
                </a:moveTo>
                <a:lnTo>
                  <a:pt x="142226" y="0"/>
                </a:lnTo>
                <a:lnTo>
                  <a:pt x="142226" y="17737"/>
                </a:lnTo>
                <a:lnTo>
                  <a:pt x="124498" y="0"/>
                </a:lnTo>
                <a:lnTo>
                  <a:pt x="85484" y="0"/>
                </a:lnTo>
                <a:lnTo>
                  <a:pt x="85484" y="17737"/>
                </a:lnTo>
                <a:lnTo>
                  <a:pt x="67736" y="0"/>
                </a:lnTo>
                <a:lnTo>
                  <a:pt x="29150" y="0"/>
                </a:lnTo>
                <a:lnTo>
                  <a:pt x="29150" y="17737"/>
                </a:lnTo>
                <a:lnTo>
                  <a:pt x="11413" y="0"/>
                </a:lnTo>
                <a:lnTo>
                  <a:pt x="10" y="0"/>
                </a:lnTo>
              </a:path>
              <a:path w="2751454" h="67945">
                <a:moveTo>
                  <a:pt x="2751130" y="0"/>
                </a:moveTo>
                <a:lnTo>
                  <a:pt x="198978" y="0"/>
                </a:lnTo>
                <a:lnTo>
                  <a:pt x="198978" y="17737"/>
                </a:lnTo>
                <a:lnTo>
                  <a:pt x="181251" y="0"/>
                </a:lnTo>
                <a:lnTo>
                  <a:pt x="142226" y="0"/>
                </a:lnTo>
                <a:lnTo>
                  <a:pt x="142226" y="17737"/>
                </a:lnTo>
                <a:lnTo>
                  <a:pt x="124498" y="0"/>
                </a:lnTo>
                <a:lnTo>
                  <a:pt x="85903" y="0"/>
                </a:lnTo>
                <a:lnTo>
                  <a:pt x="85903" y="17737"/>
                </a:lnTo>
                <a:lnTo>
                  <a:pt x="68165" y="0"/>
                </a:lnTo>
                <a:lnTo>
                  <a:pt x="5677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" y="3820893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1573501"/>
                </a:moveTo>
                <a:lnTo>
                  <a:pt x="201920" y="1573501"/>
                </a:lnTo>
                <a:lnTo>
                  <a:pt x="243106" y="1565166"/>
                </a:lnTo>
                <a:lnTo>
                  <a:pt x="276769" y="1542450"/>
                </a:lnTo>
                <a:lnTo>
                  <a:pt x="299480" y="1508786"/>
                </a:lnTo>
                <a:lnTo>
                  <a:pt x="307812" y="1467609"/>
                </a:lnTo>
                <a:lnTo>
                  <a:pt x="307812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7840" y="1794159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1801023"/>
                </a:move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7840" y="668852"/>
            <a:ext cx="3622675" cy="898525"/>
          </a:xfrm>
          <a:custGeom>
            <a:avLst/>
            <a:gdLst/>
            <a:ahLst/>
            <a:cxnLst/>
            <a:rect l="l" t="t" r="r" b="b"/>
            <a:pathLst>
              <a:path w="3622675" h="898525">
                <a:moveTo>
                  <a:pt x="0" y="898475"/>
                </a:moveTo>
                <a:lnTo>
                  <a:pt x="0" y="173324"/>
                </a:lnTo>
                <a:lnTo>
                  <a:pt x="6190" y="127247"/>
                </a:lnTo>
                <a:lnTo>
                  <a:pt x="23661" y="85844"/>
                </a:lnTo>
                <a:lnTo>
                  <a:pt x="50760" y="50765"/>
                </a:lnTo>
                <a:lnTo>
                  <a:pt x="85836" y="23663"/>
                </a:lnTo>
                <a:lnTo>
                  <a:pt x="127238" y="6191"/>
                </a:lnTo>
                <a:lnTo>
                  <a:pt x="173314" y="0"/>
                </a:lnTo>
                <a:lnTo>
                  <a:pt x="362241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55828" y="668852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" y="3820170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5" h="1642110">
                <a:moveTo>
                  <a:pt x="0" y="1641656"/>
                </a:moveTo>
                <a:lnTo>
                  <a:pt x="201931" y="1641656"/>
                </a:lnTo>
                <a:lnTo>
                  <a:pt x="248011" y="1635465"/>
                </a:lnTo>
                <a:lnTo>
                  <a:pt x="289416" y="1617993"/>
                </a:lnTo>
                <a:lnTo>
                  <a:pt x="324494" y="1590891"/>
                </a:lnTo>
                <a:lnTo>
                  <a:pt x="351594" y="1555812"/>
                </a:lnTo>
                <a:lnTo>
                  <a:pt x="369065" y="1514408"/>
                </a:lnTo>
                <a:lnTo>
                  <a:pt x="375255" y="1468332"/>
                </a:lnTo>
                <a:lnTo>
                  <a:pt x="375255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5262" y="1793321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4">
                <a:moveTo>
                  <a:pt x="0" y="1802594"/>
                </a:move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75283" y="736295"/>
            <a:ext cx="3555365" cy="836930"/>
          </a:xfrm>
          <a:custGeom>
            <a:avLst/>
            <a:gdLst/>
            <a:ahLst/>
            <a:cxnLst/>
            <a:rect l="l" t="t" r="r" b="b"/>
            <a:pathLst>
              <a:path w="3555365" h="836930">
                <a:moveTo>
                  <a:pt x="0" y="836361"/>
                </a:moveTo>
                <a:lnTo>
                  <a:pt x="0" y="105881"/>
                </a:lnTo>
                <a:lnTo>
                  <a:pt x="8333" y="64706"/>
                </a:lnTo>
                <a:lnTo>
                  <a:pt x="31047" y="31046"/>
                </a:lnTo>
                <a:lnTo>
                  <a:pt x="64710" y="8333"/>
                </a:lnTo>
                <a:lnTo>
                  <a:pt x="105892" y="0"/>
                </a:lnTo>
                <a:lnTo>
                  <a:pt x="3554959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55828" y="736285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728746" y="3595161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226841"/>
                </a:moveTo>
                <a:lnTo>
                  <a:pt x="0" y="215448"/>
                </a:lnTo>
                <a:lnTo>
                  <a:pt x="17737" y="197711"/>
                </a:lnTo>
                <a:lnTo>
                  <a:pt x="0" y="197711"/>
                </a:lnTo>
                <a:lnTo>
                  <a:pt x="0" y="159115"/>
                </a:lnTo>
                <a:lnTo>
                  <a:pt x="17737" y="141377"/>
                </a:lnTo>
                <a:lnTo>
                  <a:pt x="0" y="141377"/>
                </a:lnTo>
                <a:lnTo>
                  <a:pt x="0" y="102363"/>
                </a:lnTo>
                <a:lnTo>
                  <a:pt x="17737" y="84625"/>
                </a:lnTo>
                <a:lnTo>
                  <a:pt x="0" y="84625"/>
                </a:lnTo>
                <a:lnTo>
                  <a:pt x="0" y="45495"/>
                </a:lnTo>
                <a:lnTo>
                  <a:pt x="17737" y="27758"/>
                </a:lnTo>
                <a:lnTo>
                  <a:pt x="0" y="27758"/>
                </a:lnTo>
                <a:lnTo>
                  <a:pt x="0" y="0"/>
                </a:lnTo>
              </a:path>
              <a:path w="67944" h="227329">
                <a:moveTo>
                  <a:pt x="67505" y="226841"/>
                </a:moveTo>
                <a:lnTo>
                  <a:pt x="67505" y="215448"/>
                </a:lnTo>
                <a:lnTo>
                  <a:pt x="49768" y="197711"/>
                </a:lnTo>
                <a:lnTo>
                  <a:pt x="67505" y="197711"/>
                </a:lnTo>
                <a:lnTo>
                  <a:pt x="67505" y="159115"/>
                </a:lnTo>
                <a:lnTo>
                  <a:pt x="49768" y="141377"/>
                </a:lnTo>
                <a:lnTo>
                  <a:pt x="67505" y="141377"/>
                </a:lnTo>
                <a:lnTo>
                  <a:pt x="67505" y="102363"/>
                </a:lnTo>
                <a:lnTo>
                  <a:pt x="49768" y="84625"/>
                </a:lnTo>
                <a:lnTo>
                  <a:pt x="67505" y="84625"/>
                </a:lnTo>
                <a:lnTo>
                  <a:pt x="67505" y="45495"/>
                </a:lnTo>
                <a:lnTo>
                  <a:pt x="49768" y="27758"/>
                </a:lnTo>
                <a:lnTo>
                  <a:pt x="67505" y="27758"/>
                </a:lnTo>
                <a:lnTo>
                  <a:pt x="67505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728736" y="1567328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30">
                <a:moveTo>
                  <a:pt x="0" y="226841"/>
                </a:moveTo>
                <a:lnTo>
                  <a:pt x="0" y="215448"/>
                </a:lnTo>
                <a:lnTo>
                  <a:pt x="17737" y="197711"/>
                </a:lnTo>
                <a:lnTo>
                  <a:pt x="0" y="197711"/>
                </a:lnTo>
                <a:lnTo>
                  <a:pt x="0" y="159115"/>
                </a:lnTo>
                <a:lnTo>
                  <a:pt x="17737" y="141377"/>
                </a:lnTo>
                <a:lnTo>
                  <a:pt x="0" y="141377"/>
                </a:lnTo>
                <a:lnTo>
                  <a:pt x="0" y="102363"/>
                </a:lnTo>
                <a:lnTo>
                  <a:pt x="17737" y="84625"/>
                </a:lnTo>
                <a:lnTo>
                  <a:pt x="0" y="84625"/>
                </a:lnTo>
                <a:lnTo>
                  <a:pt x="0" y="45495"/>
                </a:lnTo>
                <a:lnTo>
                  <a:pt x="17737" y="27758"/>
                </a:lnTo>
                <a:lnTo>
                  <a:pt x="0" y="27758"/>
                </a:lnTo>
                <a:lnTo>
                  <a:pt x="0" y="0"/>
                </a:lnTo>
              </a:path>
              <a:path w="67944" h="227330">
                <a:moveTo>
                  <a:pt x="67495" y="226841"/>
                </a:moveTo>
                <a:lnTo>
                  <a:pt x="67495" y="215448"/>
                </a:lnTo>
                <a:lnTo>
                  <a:pt x="49768" y="197711"/>
                </a:lnTo>
                <a:lnTo>
                  <a:pt x="67495" y="197711"/>
                </a:lnTo>
                <a:lnTo>
                  <a:pt x="67495" y="159115"/>
                </a:lnTo>
                <a:lnTo>
                  <a:pt x="49768" y="141377"/>
                </a:lnTo>
                <a:lnTo>
                  <a:pt x="67495" y="141377"/>
                </a:lnTo>
                <a:lnTo>
                  <a:pt x="67495" y="102363"/>
                </a:lnTo>
                <a:lnTo>
                  <a:pt x="49768" y="84625"/>
                </a:lnTo>
                <a:lnTo>
                  <a:pt x="67495" y="84625"/>
                </a:lnTo>
                <a:lnTo>
                  <a:pt x="67495" y="45495"/>
                </a:lnTo>
                <a:lnTo>
                  <a:pt x="49768" y="27758"/>
                </a:lnTo>
                <a:lnTo>
                  <a:pt x="67495" y="27758"/>
                </a:lnTo>
                <a:lnTo>
                  <a:pt x="67495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843493" y="668842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30" h="67945">
                <a:moveTo>
                  <a:pt x="226841" y="67495"/>
                </a:moveTo>
                <a:lnTo>
                  <a:pt x="215448" y="67495"/>
                </a:lnTo>
                <a:lnTo>
                  <a:pt x="197711" y="49757"/>
                </a:lnTo>
                <a:lnTo>
                  <a:pt x="197711" y="67495"/>
                </a:lnTo>
                <a:lnTo>
                  <a:pt x="159115" y="67495"/>
                </a:lnTo>
                <a:lnTo>
                  <a:pt x="141377" y="49757"/>
                </a:lnTo>
                <a:lnTo>
                  <a:pt x="141377" y="67495"/>
                </a:lnTo>
                <a:lnTo>
                  <a:pt x="102363" y="67495"/>
                </a:lnTo>
                <a:lnTo>
                  <a:pt x="84625" y="49757"/>
                </a:lnTo>
                <a:lnTo>
                  <a:pt x="84625" y="67495"/>
                </a:lnTo>
                <a:lnTo>
                  <a:pt x="45495" y="67495"/>
                </a:lnTo>
                <a:lnTo>
                  <a:pt x="27758" y="49757"/>
                </a:lnTo>
                <a:lnTo>
                  <a:pt x="27758" y="67495"/>
                </a:lnTo>
                <a:lnTo>
                  <a:pt x="0" y="67495"/>
                </a:lnTo>
              </a:path>
              <a:path w="227330" h="67945">
                <a:moveTo>
                  <a:pt x="226841" y="0"/>
                </a:moveTo>
                <a:lnTo>
                  <a:pt x="215448" y="0"/>
                </a:lnTo>
                <a:lnTo>
                  <a:pt x="197711" y="17737"/>
                </a:lnTo>
                <a:lnTo>
                  <a:pt x="197711" y="0"/>
                </a:lnTo>
                <a:lnTo>
                  <a:pt x="159115" y="0"/>
                </a:lnTo>
                <a:lnTo>
                  <a:pt x="141377" y="17737"/>
                </a:lnTo>
                <a:lnTo>
                  <a:pt x="141377" y="0"/>
                </a:lnTo>
                <a:lnTo>
                  <a:pt x="102363" y="0"/>
                </a:lnTo>
                <a:lnTo>
                  <a:pt x="84625" y="17737"/>
                </a:lnTo>
                <a:lnTo>
                  <a:pt x="84625" y="0"/>
                </a:lnTo>
                <a:lnTo>
                  <a:pt x="45495" y="0"/>
                </a:lnTo>
                <a:lnTo>
                  <a:pt x="27758" y="17737"/>
                </a:lnTo>
                <a:lnTo>
                  <a:pt x="27758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369408" y="668842"/>
            <a:ext cx="1390015" cy="67945"/>
          </a:xfrm>
          <a:custGeom>
            <a:avLst/>
            <a:gdLst/>
            <a:ahLst/>
            <a:cxnLst/>
            <a:rect l="l" t="t" r="r" b="b"/>
            <a:pathLst>
              <a:path w="1390015" h="67945">
                <a:moveTo>
                  <a:pt x="1389884" y="67495"/>
                </a:moveTo>
                <a:lnTo>
                  <a:pt x="1378492" y="67495"/>
                </a:lnTo>
                <a:lnTo>
                  <a:pt x="1360754" y="49747"/>
                </a:lnTo>
                <a:lnTo>
                  <a:pt x="1360754" y="67495"/>
                </a:lnTo>
                <a:lnTo>
                  <a:pt x="1322158" y="67495"/>
                </a:lnTo>
                <a:lnTo>
                  <a:pt x="1304410" y="49747"/>
                </a:lnTo>
                <a:lnTo>
                  <a:pt x="1304410" y="67495"/>
                </a:lnTo>
                <a:lnTo>
                  <a:pt x="1265406" y="67495"/>
                </a:lnTo>
                <a:lnTo>
                  <a:pt x="1247668" y="49747"/>
                </a:lnTo>
                <a:lnTo>
                  <a:pt x="1247668" y="67495"/>
                </a:lnTo>
                <a:lnTo>
                  <a:pt x="1208528" y="67495"/>
                </a:lnTo>
              </a:path>
              <a:path w="1390015" h="67945">
                <a:moveTo>
                  <a:pt x="1333142" y="67484"/>
                </a:moveTo>
                <a:lnTo>
                  <a:pt x="1321750" y="67484"/>
                </a:lnTo>
                <a:lnTo>
                  <a:pt x="1304012" y="49726"/>
                </a:lnTo>
                <a:lnTo>
                  <a:pt x="1304012" y="67484"/>
                </a:lnTo>
                <a:lnTo>
                  <a:pt x="1265416" y="67484"/>
                </a:lnTo>
                <a:lnTo>
                  <a:pt x="1247668" y="49726"/>
                </a:lnTo>
                <a:lnTo>
                  <a:pt x="1247668" y="67484"/>
                </a:lnTo>
                <a:lnTo>
                  <a:pt x="1208664" y="67484"/>
                </a:lnTo>
                <a:lnTo>
                  <a:pt x="1190927" y="49726"/>
                </a:lnTo>
                <a:lnTo>
                  <a:pt x="1190927" y="67484"/>
                </a:lnTo>
                <a:lnTo>
                  <a:pt x="0" y="67484"/>
                </a:lnTo>
              </a:path>
              <a:path w="1390015" h="67945">
                <a:moveTo>
                  <a:pt x="1389873" y="0"/>
                </a:moveTo>
                <a:lnTo>
                  <a:pt x="1378481" y="0"/>
                </a:lnTo>
                <a:lnTo>
                  <a:pt x="1360733" y="17737"/>
                </a:lnTo>
                <a:lnTo>
                  <a:pt x="1360733" y="0"/>
                </a:lnTo>
                <a:lnTo>
                  <a:pt x="1322148" y="0"/>
                </a:lnTo>
                <a:lnTo>
                  <a:pt x="1304410" y="17737"/>
                </a:lnTo>
                <a:lnTo>
                  <a:pt x="1304410" y="0"/>
                </a:lnTo>
                <a:lnTo>
                  <a:pt x="1265396" y="0"/>
                </a:lnTo>
                <a:lnTo>
                  <a:pt x="1247658" y="17737"/>
                </a:lnTo>
                <a:lnTo>
                  <a:pt x="1247658" y="0"/>
                </a:lnTo>
                <a:lnTo>
                  <a:pt x="1208518" y="0"/>
                </a:lnTo>
              </a:path>
              <a:path w="1390015" h="67945">
                <a:moveTo>
                  <a:pt x="1333142" y="0"/>
                </a:moveTo>
                <a:lnTo>
                  <a:pt x="1321750" y="0"/>
                </a:lnTo>
                <a:lnTo>
                  <a:pt x="1304012" y="17737"/>
                </a:lnTo>
                <a:lnTo>
                  <a:pt x="1304012" y="0"/>
                </a:lnTo>
                <a:lnTo>
                  <a:pt x="1265416" y="0"/>
                </a:lnTo>
                <a:lnTo>
                  <a:pt x="1247679" y="17737"/>
                </a:lnTo>
                <a:lnTo>
                  <a:pt x="1247679" y="0"/>
                </a:lnTo>
                <a:lnTo>
                  <a:pt x="1208664" y="0"/>
                </a:lnTo>
                <a:lnTo>
                  <a:pt x="1190927" y="17737"/>
                </a:lnTo>
                <a:lnTo>
                  <a:pt x="1190927" y="0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9796262" y="3820893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0"/>
                </a:moveTo>
                <a:lnTo>
                  <a:pt x="0" y="1467609"/>
                </a:lnTo>
                <a:lnTo>
                  <a:pt x="8335" y="1508786"/>
                </a:lnTo>
                <a:lnTo>
                  <a:pt x="31051" y="1542450"/>
                </a:lnTo>
                <a:lnTo>
                  <a:pt x="64714" y="1565166"/>
                </a:lnTo>
                <a:lnTo>
                  <a:pt x="105892" y="1573501"/>
                </a:lnTo>
                <a:lnTo>
                  <a:pt x="307812" y="157350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9796252" y="1794159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1023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069119" y="668852"/>
            <a:ext cx="3727450" cy="898525"/>
          </a:xfrm>
          <a:custGeom>
            <a:avLst/>
            <a:gdLst/>
            <a:ahLst/>
            <a:cxnLst/>
            <a:rect l="l" t="t" r="r" b="b"/>
            <a:pathLst>
              <a:path w="3727450" h="898525">
                <a:moveTo>
                  <a:pt x="0" y="0"/>
                </a:moveTo>
                <a:lnTo>
                  <a:pt x="3553808" y="0"/>
                </a:lnTo>
                <a:lnTo>
                  <a:pt x="3599884" y="6191"/>
                </a:lnTo>
                <a:lnTo>
                  <a:pt x="3641288" y="23663"/>
                </a:lnTo>
                <a:lnTo>
                  <a:pt x="3676367" y="50765"/>
                </a:lnTo>
                <a:lnTo>
                  <a:pt x="3703468" y="85844"/>
                </a:lnTo>
                <a:lnTo>
                  <a:pt x="3720941" y="127247"/>
                </a:lnTo>
                <a:lnTo>
                  <a:pt x="3727132" y="173324"/>
                </a:lnTo>
                <a:lnTo>
                  <a:pt x="3727132" y="89847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759283" y="668852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728809" y="3820170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4" h="1642110">
                <a:moveTo>
                  <a:pt x="0" y="0"/>
                </a:moveTo>
                <a:lnTo>
                  <a:pt x="0" y="1468332"/>
                </a:lnTo>
                <a:lnTo>
                  <a:pt x="6191" y="1514408"/>
                </a:lnTo>
                <a:lnTo>
                  <a:pt x="23664" y="1555812"/>
                </a:lnTo>
                <a:lnTo>
                  <a:pt x="50766" y="1590891"/>
                </a:lnTo>
                <a:lnTo>
                  <a:pt x="85847" y="1617993"/>
                </a:lnTo>
                <a:lnTo>
                  <a:pt x="127253" y="1635465"/>
                </a:lnTo>
                <a:lnTo>
                  <a:pt x="173335" y="1641656"/>
                </a:lnTo>
                <a:lnTo>
                  <a:pt x="375266" y="1641656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728809" y="1793321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4">
                <a:moveTo>
                  <a:pt x="0" y="0"/>
                </a:moveTo>
                <a:lnTo>
                  <a:pt x="0" y="1802594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069130" y="736295"/>
            <a:ext cx="3660140" cy="836930"/>
          </a:xfrm>
          <a:custGeom>
            <a:avLst/>
            <a:gdLst/>
            <a:ahLst/>
            <a:cxnLst/>
            <a:rect l="l" t="t" r="r" b="b"/>
            <a:pathLst>
              <a:path w="3660140" h="836930">
                <a:moveTo>
                  <a:pt x="0" y="0"/>
                </a:moveTo>
                <a:lnTo>
                  <a:pt x="3553776" y="0"/>
                </a:lnTo>
                <a:lnTo>
                  <a:pt x="3594959" y="8333"/>
                </a:lnTo>
                <a:lnTo>
                  <a:pt x="3628626" y="31046"/>
                </a:lnTo>
                <a:lnTo>
                  <a:pt x="3651343" y="64706"/>
                </a:lnTo>
                <a:lnTo>
                  <a:pt x="3659679" y="105881"/>
                </a:lnTo>
                <a:lnTo>
                  <a:pt x="3659679" y="83636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759283" y="736285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7840" y="7486540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226841"/>
                </a:moveTo>
                <a:lnTo>
                  <a:pt x="67495" y="199093"/>
                </a:lnTo>
                <a:lnTo>
                  <a:pt x="49757" y="199093"/>
                </a:lnTo>
                <a:lnTo>
                  <a:pt x="67495" y="181355"/>
                </a:lnTo>
                <a:lnTo>
                  <a:pt x="67495" y="142215"/>
                </a:lnTo>
                <a:lnTo>
                  <a:pt x="49757" y="142215"/>
                </a:lnTo>
                <a:lnTo>
                  <a:pt x="67495" y="124488"/>
                </a:lnTo>
                <a:lnTo>
                  <a:pt x="67495" y="85473"/>
                </a:lnTo>
                <a:lnTo>
                  <a:pt x="49757" y="85473"/>
                </a:lnTo>
                <a:lnTo>
                  <a:pt x="67495" y="67725"/>
                </a:lnTo>
                <a:lnTo>
                  <a:pt x="67495" y="29140"/>
                </a:lnTo>
                <a:lnTo>
                  <a:pt x="49757" y="29140"/>
                </a:lnTo>
                <a:lnTo>
                  <a:pt x="67495" y="11402"/>
                </a:lnTo>
                <a:lnTo>
                  <a:pt x="67495" y="0"/>
                </a:lnTo>
              </a:path>
              <a:path w="67945" h="227329">
                <a:moveTo>
                  <a:pt x="0" y="226841"/>
                </a:moveTo>
                <a:lnTo>
                  <a:pt x="0" y="199093"/>
                </a:lnTo>
                <a:lnTo>
                  <a:pt x="17727" y="199093"/>
                </a:lnTo>
                <a:lnTo>
                  <a:pt x="0" y="181355"/>
                </a:lnTo>
                <a:lnTo>
                  <a:pt x="0" y="142215"/>
                </a:lnTo>
                <a:lnTo>
                  <a:pt x="17727" y="142215"/>
                </a:lnTo>
                <a:lnTo>
                  <a:pt x="0" y="124488"/>
                </a:lnTo>
                <a:lnTo>
                  <a:pt x="0" y="85473"/>
                </a:lnTo>
                <a:lnTo>
                  <a:pt x="17727" y="85473"/>
                </a:lnTo>
                <a:lnTo>
                  <a:pt x="0" y="67725"/>
                </a:lnTo>
                <a:lnTo>
                  <a:pt x="0" y="29140"/>
                </a:lnTo>
                <a:lnTo>
                  <a:pt x="17727" y="29140"/>
                </a:lnTo>
                <a:lnTo>
                  <a:pt x="0" y="11402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7851" y="9514374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5" h="227329">
                <a:moveTo>
                  <a:pt x="67495" y="226851"/>
                </a:moveTo>
                <a:lnTo>
                  <a:pt x="67495" y="199093"/>
                </a:lnTo>
                <a:lnTo>
                  <a:pt x="49768" y="199093"/>
                </a:lnTo>
                <a:lnTo>
                  <a:pt x="67495" y="181355"/>
                </a:lnTo>
                <a:lnTo>
                  <a:pt x="67495" y="142226"/>
                </a:lnTo>
                <a:lnTo>
                  <a:pt x="49768" y="142226"/>
                </a:lnTo>
                <a:lnTo>
                  <a:pt x="67495" y="124488"/>
                </a:lnTo>
                <a:lnTo>
                  <a:pt x="67495" y="85473"/>
                </a:lnTo>
                <a:lnTo>
                  <a:pt x="49768" y="85473"/>
                </a:lnTo>
                <a:lnTo>
                  <a:pt x="67495" y="67725"/>
                </a:lnTo>
                <a:lnTo>
                  <a:pt x="67495" y="29140"/>
                </a:lnTo>
                <a:lnTo>
                  <a:pt x="49768" y="29140"/>
                </a:lnTo>
                <a:lnTo>
                  <a:pt x="67495" y="11402"/>
                </a:lnTo>
                <a:lnTo>
                  <a:pt x="67495" y="0"/>
                </a:lnTo>
              </a:path>
              <a:path w="67945" h="227329">
                <a:moveTo>
                  <a:pt x="0" y="226851"/>
                </a:moveTo>
                <a:lnTo>
                  <a:pt x="0" y="199093"/>
                </a:lnTo>
                <a:lnTo>
                  <a:pt x="17737" y="199093"/>
                </a:lnTo>
                <a:lnTo>
                  <a:pt x="0" y="181355"/>
                </a:lnTo>
                <a:lnTo>
                  <a:pt x="0" y="142226"/>
                </a:lnTo>
                <a:lnTo>
                  <a:pt x="17737" y="142226"/>
                </a:lnTo>
                <a:lnTo>
                  <a:pt x="0" y="124488"/>
                </a:lnTo>
                <a:lnTo>
                  <a:pt x="0" y="85473"/>
                </a:lnTo>
                <a:lnTo>
                  <a:pt x="17737" y="85473"/>
                </a:lnTo>
                <a:lnTo>
                  <a:pt x="0" y="67725"/>
                </a:lnTo>
                <a:lnTo>
                  <a:pt x="0" y="29140"/>
                </a:lnTo>
                <a:lnTo>
                  <a:pt x="17737" y="29140"/>
                </a:lnTo>
                <a:lnTo>
                  <a:pt x="0" y="11402"/>
                </a:ln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929050" y="10781634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29" h="67945">
                <a:moveTo>
                  <a:pt x="226841" y="0"/>
                </a:moveTo>
                <a:lnTo>
                  <a:pt x="199072" y="0"/>
                </a:lnTo>
                <a:lnTo>
                  <a:pt x="199072" y="17737"/>
                </a:lnTo>
                <a:lnTo>
                  <a:pt x="181334" y="0"/>
                </a:lnTo>
                <a:lnTo>
                  <a:pt x="142215" y="0"/>
                </a:lnTo>
                <a:lnTo>
                  <a:pt x="142215" y="17737"/>
                </a:lnTo>
                <a:lnTo>
                  <a:pt x="124456" y="0"/>
                </a:lnTo>
                <a:lnTo>
                  <a:pt x="85452" y="0"/>
                </a:lnTo>
                <a:lnTo>
                  <a:pt x="85452" y="17737"/>
                </a:lnTo>
                <a:lnTo>
                  <a:pt x="67704" y="0"/>
                </a:lnTo>
                <a:lnTo>
                  <a:pt x="29119" y="0"/>
                </a:lnTo>
                <a:lnTo>
                  <a:pt x="29119" y="17737"/>
                </a:lnTo>
                <a:lnTo>
                  <a:pt x="11392" y="0"/>
                </a:lnTo>
                <a:lnTo>
                  <a:pt x="0" y="0"/>
                </a:lnTo>
              </a:path>
              <a:path w="227329" h="67945">
                <a:moveTo>
                  <a:pt x="226841" y="67495"/>
                </a:moveTo>
                <a:lnTo>
                  <a:pt x="199072" y="67495"/>
                </a:lnTo>
                <a:lnTo>
                  <a:pt x="199072" y="49757"/>
                </a:lnTo>
                <a:lnTo>
                  <a:pt x="181334" y="67495"/>
                </a:lnTo>
                <a:lnTo>
                  <a:pt x="142215" y="67495"/>
                </a:lnTo>
                <a:lnTo>
                  <a:pt x="142215" y="49757"/>
                </a:lnTo>
                <a:lnTo>
                  <a:pt x="124456" y="67495"/>
                </a:lnTo>
                <a:lnTo>
                  <a:pt x="85452" y="67495"/>
                </a:lnTo>
                <a:lnTo>
                  <a:pt x="85452" y="49757"/>
                </a:lnTo>
                <a:lnTo>
                  <a:pt x="67704" y="67495"/>
                </a:lnTo>
                <a:lnTo>
                  <a:pt x="29119" y="67495"/>
                </a:lnTo>
                <a:lnTo>
                  <a:pt x="29119" y="49757"/>
                </a:lnTo>
                <a:lnTo>
                  <a:pt x="11392" y="67495"/>
                </a:lnTo>
                <a:lnTo>
                  <a:pt x="0" y="6749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40080" y="10781634"/>
            <a:ext cx="2751455" cy="67945"/>
          </a:xfrm>
          <a:custGeom>
            <a:avLst/>
            <a:gdLst/>
            <a:ahLst/>
            <a:cxnLst/>
            <a:rect l="l" t="t" r="r" b="b"/>
            <a:pathLst>
              <a:path w="2751454" h="67945">
                <a:moveTo>
                  <a:pt x="181355" y="0"/>
                </a:moveTo>
                <a:lnTo>
                  <a:pt x="142215" y="0"/>
                </a:lnTo>
                <a:lnTo>
                  <a:pt x="142215" y="17748"/>
                </a:lnTo>
                <a:lnTo>
                  <a:pt x="124477" y="0"/>
                </a:lnTo>
                <a:lnTo>
                  <a:pt x="85484" y="0"/>
                </a:lnTo>
                <a:lnTo>
                  <a:pt x="85484" y="17748"/>
                </a:lnTo>
                <a:lnTo>
                  <a:pt x="67725" y="0"/>
                </a:lnTo>
                <a:lnTo>
                  <a:pt x="29130" y="0"/>
                </a:lnTo>
                <a:lnTo>
                  <a:pt x="29130" y="17748"/>
                </a:lnTo>
                <a:lnTo>
                  <a:pt x="11392" y="0"/>
                </a:lnTo>
                <a:lnTo>
                  <a:pt x="0" y="0"/>
                </a:lnTo>
              </a:path>
              <a:path w="2751454" h="67945">
                <a:moveTo>
                  <a:pt x="2751120" y="10"/>
                </a:moveTo>
                <a:lnTo>
                  <a:pt x="198967" y="10"/>
                </a:lnTo>
                <a:lnTo>
                  <a:pt x="198967" y="17758"/>
                </a:lnTo>
                <a:lnTo>
                  <a:pt x="181240" y="10"/>
                </a:lnTo>
                <a:lnTo>
                  <a:pt x="142226" y="10"/>
                </a:lnTo>
                <a:lnTo>
                  <a:pt x="142226" y="17758"/>
                </a:lnTo>
                <a:lnTo>
                  <a:pt x="124477" y="10"/>
                </a:lnTo>
                <a:lnTo>
                  <a:pt x="85892" y="10"/>
                </a:lnTo>
                <a:lnTo>
                  <a:pt x="85892" y="17758"/>
                </a:lnTo>
                <a:lnTo>
                  <a:pt x="68154" y="10"/>
                </a:lnTo>
                <a:lnTo>
                  <a:pt x="56752" y="10"/>
                </a:lnTo>
              </a:path>
              <a:path w="2751454" h="67945">
                <a:moveTo>
                  <a:pt x="181366" y="67495"/>
                </a:moveTo>
                <a:lnTo>
                  <a:pt x="142226" y="67495"/>
                </a:lnTo>
                <a:lnTo>
                  <a:pt x="142226" y="49757"/>
                </a:lnTo>
                <a:lnTo>
                  <a:pt x="124498" y="67495"/>
                </a:lnTo>
                <a:lnTo>
                  <a:pt x="85484" y="67495"/>
                </a:lnTo>
                <a:lnTo>
                  <a:pt x="85484" y="49757"/>
                </a:lnTo>
                <a:lnTo>
                  <a:pt x="67736" y="67495"/>
                </a:lnTo>
                <a:lnTo>
                  <a:pt x="29150" y="67495"/>
                </a:lnTo>
                <a:lnTo>
                  <a:pt x="29150" y="49757"/>
                </a:lnTo>
                <a:lnTo>
                  <a:pt x="11413" y="67495"/>
                </a:lnTo>
                <a:lnTo>
                  <a:pt x="10" y="67495"/>
                </a:lnTo>
              </a:path>
              <a:path w="2751454" h="67945">
                <a:moveTo>
                  <a:pt x="2751130" y="67495"/>
                </a:moveTo>
                <a:lnTo>
                  <a:pt x="198978" y="67495"/>
                </a:lnTo>
                <a:lnTo>
                  <a:pt x="198978" y="49757"/>
                </a:lnTo>
                <a:lnTo>
                  <a:pt x="181251" y="67495"/>
                </a:lnTo>
                <a:lnTo>
                  <a:pt x="142226" y="67495"/>
                </a:lnTo>
                <a:lnTo>
                  <a:pt x="142226" y="49757"/>
                </a:lnTo>
                <a:lnTo>
                  <a:pt x="124498" y="67495"/>
                </a:lnTo>
                <a:lnTo>
                  <a:pt x="85903" y="67495"/>
                </a:lnTo>
                <a:lnTo>
                  <a:pt x="85903" y="49757"/>
                </a:lnTo>
                <a:lnTo>
                  <a:pt x="68165" y="67495"/>
                </a:lnTo>
                <a:lnTo>
                  <a:pt x="56773" y="6749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" y="5914159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0"/>
                </a:moveTo>
                <a:lnTo>
                  <a:pt x="201920" y="0"/>
                </a:lnTo>
                <a:lnTo>
                  <a:pt x="243106" y="8335"/>
                </a:lnTo>
                <a:lnTo>
                  <a:pt x="276769" y="31051"/>
                </a:lnTo>
                <a:lnTo>
                  <a:pt x="299480" y="64714"/>
                </a:lnTo>
                <a:lnTo>
                  <a:pt x="307812" y="105892"/>
                </a:lnTo>
                <a:lnTo>
                  <a:pt x="307812" y="157350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7840" y="7713371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0"/>
                </a:moveTo>
                <a:lnTo>
                  <a:pt x="0" y="1801023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7840" y="9741225"/>
            <a:ext cx="3622675" cy="1108075"/>
          </a:xfrm>
          <a:custGeom>
            <a:avLst/>
            <a:gdLst/>
            <a:ahLst/>
            <a:cxnLst/>
            <a:rect l="l" t="t" r="r" b="b"/>
            <a:pathLst>
              <a:path w="3622675" h="1108075">
                <a:moveTo>
                  <a:pt x="0" y="0"/>
                </a:moveTo>
                <a:lnTo>
                  <a:pt x="0" y="934557"/>
                </a:lnTo>
                <a:lnTo>
                  <a:pt x="6190" y="980638"/>
                </a:lnTo>
                <a:lnTo>
                  <a:pt x="23661" y="1022045"/>
                </a:lnTo>
                <a:lnTo>
                  <a:pt x="50760" y="1057126"/>
                </a:lnTo>
                <a:lnTo>
                  <a:pt x="85836" y="1084228"/>
                </a:lnTo>
                <a:lnTo>
                  <a:pt x="127238" y="1101701"/>
                </a:lnTo>
                <a:lnTo>
                  <a:pt x="173314" y="1107892"/>
                </a:lnTo>
                <a:lnTo>
                  <a:pt x="3622413" y="1107892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55828" y="10849119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" y="5846726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5" h="1642109">
                <a:moveTo>
                  <a:pt x="0" y="0"/>
                </a:moveTo>
                <a:lnTo>
                  <a:pt x="201931" y="0"/>
                </a:lnTo>
                <a:lnTo>
                  <a:pt x="248011" y="6191"/>
                </a:lnTo>
                <a:lnTo>
                  <a:pt x="289416" y="23663"/>
                </a:lnTo>
                <a:lnTo>
                  <a:pt x="324494" y="50765"/>
                </a:lnTo>
                <a:lnTo>
                  <a:pt x="351594" y="85844"/>
                </a:lnTo>
                <a:lnTo>
                  <a:pt x="369065" y="127247"/>
                </a:lnTo>
                <a:lnTo>
                  <a:pt x="375255" y="173324"/>
                </a:lnTo>
                <a:lnTo>
                  <a:pt x="375255" y="1641656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75262" y="7712638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5">
                <a:moveTo>
                  <a:pt x="0" y="0"/>
                </a:moveTo>
                <a:lnTo>
                  <a:pt x="0" y="1802594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5283" y="9735896"/>
            <a:ext cx="3555365" cy="1045844"/>
          </a:xfrm>
          <a:custGeom>
            <a:avLst/>
            <a:gdLst/>
            <a:ahLst/>
            <a:cxnLst/>
            <a:rect l="l" t="t" r="r" b="b"/>
            <a:pathLst>
              <a:path w="3555365" h="1045845">
                <a:moveTo>
                  <a:pt x="0" y="0"/>
                </a:moveTo>
                <a:lnTo>
                  <a:pt x="0" y="939887"/>
                </a:lnTo>
                <a:lnTo>
                  <a:pt x="8333" y="981073"/>
                </a:lnTo>
                <a:lnTo>
                  <a:pt x="31047" y="1014736"/>
                </a:lnTo>
                <a:lnTo>
                  <a:pt x="64710" y="1037447"/>
                </a:lnTo>
                <a:lnTo>
                  <a:pt x="105892" y="1045779"/>
                </a:lnTo>
                <a:lnTo>
                  <a:pt x="3554959" y="1045779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55828" y="10781686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20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728746" y="7486540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0"/>
                </a:moveTo>
                <a:lnTo>
                  <a:pt x="0" y="11402"/>
                </a:lnTo>
                <a:lnTo>
                  <a:pt x="17737" y="29140"/>
                </a:lnTo>
                <a:lnTo>
                  <a:pt x="0" y="29140"/>
                </a:lnTo>
                <a:lnTo>
                  <a:pt x="0" y="67725"/>
                </a:lnTo>
                <a:lnTo>
                  <a:pt x="17737" y="85473"/>
                </a:lnTo>
                <a:lnTo>
                  <a:pt x="0" y="85473"/>
                </a:lnTo>
                <a:lnTo>
                  <a:pt x="0" y="124488"/>
                </a:lnTo>
                <a:lnTo>
                  <a:pt x="17737" y="142215"/>
                </a:lnTo>
                <a:lnTo>
                  <a:pt x="0" y="142215"/>
                </a:lnTo>
                <a:lnTo>
                  <a:pt x="0" y="181355"/>
                </a:lnTo>
                <a:lnTo>
                  <a:pt x="17737" y="199093"/>
                </a:lnTo>
                <a:lnTo>
                  <a:pt x="0" y="199093"/>
                </a:lnTo>
                <a:lnTo>
                  <a:pt x="0" y="226841"/>
                </a:lnTo>
              </a:path>
              <a:path w="67944" h="227329">
                <a:moveTo>
                  <a:pt x="67505" y="0"/>
                </a:moveTo>
                <a:lnTo>
                  <a:pt x="67505" y="11402"/>
                </a:lnTo>
                <a:lnTo>
                  <a:pt x="49768" y="29140"/>
                </a:lnTo>
                <a:lnTo>
                  <a:pt x="67505" y="29140"/>
                </a:lnTo>
                <a:lnTo>
                  <a:pt x="67505" y="67725"/>
                </a:lnTo>
                <a:lnTo>
                  <a:pt x="49768" y="85473"/>
                </a:lnTo>
                <a:lnTo>
                  <a:pt x="67505" y="85473"/>
                </a:lnTo>
                <a:lnTo>
                  <a:pt x="67505" y="124488"/>
                </a:lnTo>
                <a:lnTo>
                  <a:pt x="49768" y="142215"/>
                </a:lnTo>
                <a:lnTo>
                  <a:pt x="67505" y="142215"/>
                </a:lnTo>
                <a:lnTo>
                  <a:pt x="67505" y="181355"/>
                </a:lnTo>
                <a:lnTo>
                  <a:pt x="49768" y="199093"/>
                </a:lnTo>
                <a:lnTo>
                  <a:pt x="67505" y="199093"/>
                </a:lnTo>
                <a:lnTo>
                  <a:pt x="67505" y="22684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9728736" y="9514374"/>
            <a:ext cx="67945" cy="227329"/>
          </a:xfrm>
          <a:custGeom>
            <a:avLst/>
            <a:gdLst/>
            <a:ahLst/>
            <a:cxnLst/>
            <a:rect l="l" t="t" r="r" b="b"/>
            <a:pathLst>
              <a:path w="67944" h="227329">
                <a:moveTo>
                  <a:pt x="0" y="0"/>
                </a:moveTo>
                <a:lnTo>
                  <a:pt x="0" y="11402"/>
                </a:lnTo>
                <a:lnTo>
                  <a:pt x="17737" y="29140"/>
                </a:lnTo>
                <a:lnTo>
                  <a:pt x="0" y="29140"/>
                </a:lnTo>
                <a:lnTo>
                  <a:pt x="0" y="67725"/>
                </a:lnTo>
                <a:lnTo>
                  <a:pt x="17737" y="85473"/>
                </a:lnTo>
                <a:lnTo>
                  <a:pt x="0" y="85473"/>
                </a:lnTo>
                <a:lnTo>
                  <a:pt x="0" y="124488"/>
                </a:lnTo>
                <a:lnTo>
                  <a:pt x="17737" y="142226"/>
                </a:lnTo>
                <a:lnTo>
                  <a:pt x="0" y="142226"/>
                </a:lnTo>
                <a:lnTo>
                  <a:pt x="0" y="181355"/>
                </a:lnTo>
                <a:lnTo>
                  <a:pt x="17737" y="199093"/>
                </a:lnTo>
                <a:lnTo>
                  <a:pt x="0" y="199093"/>
                </a:lnTo>
                <a:lnTo>
                  <a:pt x="0" y="226851"/>
                </a:lnTo>
              </a:path>
              <a:path w="67944" h="227329">
                <a:moveTo>
                  <a:pt x="67495" y="0"/>
                </a:moveTo>
                <a:lnTo>
                  <a:pt x="67495" y="11402"/>
                </a:lnTo>
                <a:lnTo>
                  <a:pt x="49768" y="29140"/>
                </a:lnTo>
                <a:lnTo>
                  <a:pt x="67495" y="29140"/>
                </a:lnTo>
                <a:lnTo>
                  <a:pt x="67495" y="67725"/>
                </a:lnTo>
                <a:lnTo>
                  <a:pt x="49768" y="85473"/>
                </a:lnTo>
                <a:lnTo>
                  <a:pt x="67495" y="85473"/>
                </a:lnTo>
                <a:lnTo>
                  <a:pt x="67495" y="124488"/>
                </a:lnTo>
                <a:lnTo>
                  <a:pt x="49768" y="142226"/>
                </a:lnTo>
                <a:lnTo>
                  <a:pt x="67495" y="142226"/>
                </a:lnTo>
                <a:lnTo>
                  <a:pt x="67495" y="181355"/>
                </a:lnTo>
                <a:lnTo>
                  <a:pt x="49768" y="199093"/>
                </a:lnTo>
                <a:lnTo>
                  <a:pt x="67495" y="199093"/>
                </a:lnTo>
                <a:lnTo>
                  <a:pt x="67495" y="226851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843493" y="10781634"/>
            <a:ext cx="227329" cy="67945"/>
          </a:xfrm>
          <a:custGeom>
            <a:avLst/>
            <a:gdLst/>
            <a:ahLst/>
            <a:cxnLst/>
            <a:rect l="l" t="t" r="r" b="b"/>
            <a:pathLst>
              <a:path w="227330" h="67945">
                <a:moveTo>
                  <a:pt x="226841" y="0"/>
                </a:moveTo>
                <a:lnTo>
                  <a:pt x="215448" y="0"/>
                </a:lnTo>
                <a:lnTo>
                  <a:pt x="197711" y="17737"/>
                </a:lnTo>
                <a:lnTo>
                  <a:pt x="197711" y="0"/>
                </a:lnTo>
                <a:lnTo>
                  <a:pt x="159115" y="0"/>
                </a:lnTo>
                <a:lnTo>
                  <a:pt x="141377" y="17737"/>
                </a:lnTo>
                <a:lnTo>
                  <a:pt x="141377" y="0"/>
                </a:lnTo>
                <a:lnTo>
                  <a:pt x="102363" y="0"/>
                </a:lnTo>
                <a:lnTo>
                  <a:pt x="84625" y="17737"/>
                </a:lnTo>
                <a:lnTo>
                  <a:pt x="84625" y="0"/>
                </a:lnTo>
                <a:lnTo>
                  <a:pt x="45495" y="0"/>
                </a:lnTo>
                <a:lnTo>
                  <a:pt x="27758" y="17737"/>
                </a:lnTo>
                <a:lnTo>
                  <a:pt x="27758" y="0"/>
                </a:lnTo>
                <a:lnTo>
                  <a:pt x="0" y="0"/>
                </a:lnTo>
              </a:path>
              <a:path w="227330" h="67945">
                <a:moveTo>
                  <a:pt x="226841" y="67495"/>
                </a:moveTo>
                <a:lnTo>
                  <a:pt x="215448" y="67495"/>
                </a:lnTo>
                <a:lnTo>
                  <a:pt x="197711" y="49757"/>
                </a:lnTo>
                <a:lnTo>
                  <a:pt x="197711" y="67495"/>
                </a:lnTo>
                <a:lnTo>
                  <a:pt x="159115" y="67495"/>
                </a:lnTo>
                <a:lnTo>
                  <a:pt x="141377" y="49757"/>
                </a:lnTo>
                <a:lnTo>
                  <a:pt x="141377" y="67495"/>
                </a:lnTo>
                <a:lnTo>
                  <a:pt x="102363" y="67495"/>
                </a:lnTo>
                <a:lnTo>
                  <a:pt x="84625" y="49757"/>
                </a:lnTo>
                <a:lnTo>
                  <a:pt x="84625" y="67495"/>
                </a:lnTo>
                <a:lnTo>
                  <a:pt x="45495" y="67495"/>
                </a:lnTo>
                <a:lnTo>
                  <a:pt x="27758" y="49757"/>
                </a:lnTo>
                <a:lnTo>
                  <a:pt x="27758" y="67495"/>
                </a:lnTo>
                <a:lnTo>
                  <a:pt x="0" y="6749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369408" y="10781634"/>
            <a:ext cx="1390015" cy="67945"/>
          </a:xfrm>
          <a:custGeom>
            <a:avLst/>
            <a:gdLst/>
            <a:ahLst/>
            <a:cxnLst/>
            <a:rect l="l" t="t" r="r" b="b"/>
            <a:pathLst>
              <a:path w="1390015" h="67945">
                <a:moveTo>
                  <a:pt x="1389884" y="0"/>
                </a:moveTo>
                <a:lnTo>
                  <a:pt x="1378492" y="0"/>
                </a:lnTo>
                <a:lnTo>
                  <a:pt x="1360754" y="17748"/>
                </a:lnTo>
                <a:lnTo>
                  <a:pt x="1360754" y="0"/>
                </a:lnTo>
                <a:lnTo>
                  <a:pt x="1322158" y="0"/>
                </a:lnTo>
                <a:lnTo>
                  <a:pt x="1304410" y="17748"/>
                </a:lnTo>
                <a:lnTo>
                  <a:pt x="1304410" y="0"/>
                </a:lnTo>
                <a:lnTo>
                  <a:pt x="1265406" y="0"/>
                </a:lnTo>
                <a:lnTo>
                  <a:pt x="1247668" y="17748"/>
                </a:lnTo>
                <a:lnTo>
                  <a:pt x="1247668" y="0"/>
                </a:lnTo>
                <a:lnTo>
                  <a:pt x="1208528" y="0"/>
                </a:lnTo>
              </a:path>
              <a:path w="1390015" h="67945">
                <a:moveTo>
                  <a:pt x="1333142" y="10"/>
                </a:moveTo>
                <a:lnTo>
                  <a:pt x="1321750" y="10"/>
                </a:lnTo>
                <a:lnTo>
                  <a:pt x="1304012" y="17769"/>
                </a:lnTo>
                <a:lnTo>
                  <a:pt x="1304012" y="10"/>
                </a:lnTo>
                <a:lnTo>
                  <a:pt x="1265416" y="10"/>
                </a:lnTo>
                <a:lnTo>
                  <a:pt x="1247668" y="17769"/>
                </a:lnTo>
                <a:lnTo>
                  <a:pt x="1247668" y="10"/>
                </a:lnTo>
                <a:lnTo>
                  <a:pt x="1208664" y="10"/>
                </a:lnTo>
                <a:lnTo>
                  <a:pt x="1190927" y="17769"/>
                </a:lnTo>
                <a:lnTo>
                  <a:pt x="1190927" y="10"/>
                </a:lnTo>
                <a:lnTo>
                  <a:pt x="0" y="10"/>
                </a:lnTo>
              </a:path>
              <a:path w="1390015" h="67945">
                <a:moveTo>
                  <a:pt x="1389873" y="67495"/>
                </a:moveTo>
                <a:lnTo>
                  <a:pt x="1378481" y="67495"/>
                </a:lnTo>
                <a:lnTo>
                  <a:pt x="1360733" y="49757"/>
                </a:lnTo>
                <a:lnTo>
                  <a:pt x="1360733" y="67495"/>
                </a:lnTo>
                <a:lnTo>
                  <a:pt x="1322148" y="67495"/>
                </a:lnTo>
                <a:lnTo>
                  <a:pt x="1304410" y="49757"/>
                </a:lnTo>
                <a:lnTo>
                  <a:pt x="1304410" y="67495"/>
                </a:lnTo>
                <a:lnTo>
                  <a:pt x="1265396" y="67495"/>
                </a:lnTo>
                <a:lnTo>
                  <a:pt x="1247658" y="49757"/>
                </a:lnTo>
                <a:lnTo>
                  <a:pt x="1247658" y="67495"/>
                </a:lnTo>
                <a:lnTo>
                  <a:pt x="1208518" y="67495"/>
                </a:lnTo>
              </a:path>
              <a:path w="1390015" h="67945">
                <a:moveTo>
                  <a:pt x="1333142" y="67495"/>
                </a:moveTo>
                <a:lnTo>
                  <a:pt x="1321750" y="67495"/>
                </a:lnTo>
                <a:lnTo>
                  <a:pt x="1304012" y="49757"/>
                </a:lnTo>
                <a:lnTo>
                  <a:pt x="1304012" y="67495"/>
                </a:lnTo>
                <a:lnTo>
                  <a:pt x="1265416" y="67495"/>
                </a:lnTo>
                <a:lnTo>
                  <a:pt x="1247679" y="49757"/>
                </a:lnTo>
                <a:lnTo>
                  <a:pt x="1247679" y="67495"/>
                </a:lnTo>
                <a:lnTo>
                  <a:pt x="1208664" y="67495"/>
                </a:lnTo>
                <a:lnTo>
                  <a:pt x="1190927" y="49757"/>
                </a:lnTo>
                <a:lnTo>
                  <a:pt x="1190927" y="67495"/>
                </a:lnTo>
                <a:lnTo>
                  <a:pt x="0" y="67495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796262" y="5914159"/>
            <a:ext cx="307975" cy="1573530"/>
          </a:xfrm>
          <a:custGeom>
            <a:avLst/>
            <a:gdLst/>
            <a:ahLst/>
            <a:cxnLst/>
            <a:rect l="l" t="t" r="r" b="b"/>
            <a:pathLst>
              <a:path w="307975" h="1573529">
                <a:moveTo>
                  <a:pt x="0" y="1573501"/>
                </a:moveTo>
                <a:lnTo>
                  <a:pt x="0" y="105892"/>
                </a:lnTo>
                <a:lnTo>
                  <a:pt x="8335" y="64714"/>
                </a:lnTo>
                <a:lnTo>
                  <a:pt x="31051" y="31051"/>
                </a:lnTo>
                <a:lnTo>
                  <a:pt x="64714" y="8335"/>
                </a:lnTo>
                <a:lnTo>
                  <a:pt x="105892" y="0"/>
                </a:lnTo>
                <a:lnTo>
                  <a:pt x="307812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796252" y="7713371"/>
            <a:ext cx="0" cy="1801495"/>
          </a:xfrm>
          <a:custGeom>
            <a:avLst/>
            <a:gdLst/>
            <a:ahLst/>
            <a:cxnLst/>
            <a:rect l="l" t="t" r="r" b="b"/>
            <a:pathLst>
              <a:path h="1801495">
                <a:moveTo>
                  <a:pt x="0" y="1801023"/>
                </a:move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069119" y="9741225"/>
            <a:ext cx="3727450" cy="1108075"/>
          </a:xfrm>
          <a:custGeom>
            <a:avLst/>
            <a:gdLst/>
            <a:ahLst/>
            <a:cxnLst/>
            <a:rect l="l" t="t" r="r" b="b"/>
            <a:pathLst>
              <a:path w="3727450" h="1108075">
                <a:moveTo>
                  <a:pt x="0" y="1107892"/>
                </a:moveTo>
                <a:lnTo>
                  <a:pt x="3553808" y="1107892"/>
                </a:lnTo>
                <a:lnTo>
                  <a:pt x="3599884" y="1101701"/>
                </a:lnTo>
                <a:lnTo>
                  <a:pt x="3641288" y="1084228"/>
                </a:lnTo>
                <a:lnTo>
                  <a:pt x="3676367" y="1057126"/>
                </a:lnTo>
                <a:lnTo>
                  <a:pt x="3703468" y="1022045"/>
                </a:lnTo>
                <a:lnTo>
                  <a:pt x="3720941" y="980638"/>
                </a:lnTo>
                <a:lnTo>
                  <a:pt x="3727132" y="934557"/>
                </a:lnTo>
                <a:lnTo>
                  <a:pt x="3727132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759283" y="10849119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728809" y="5846726"/>
            <a:ext cx="375285" cy="1642110"/>
          </a:xfrm>
          <a:custGeom>
            <a:avLst/>
            <a:gdLst/>
            <a:ahLst/>
            <a:cxnLst/>
            <a:rect l="l" t="t" r="r" b="b"/>
            <a:pathLst>
              <a:path w="375284" h="1642109">
                <a:moveTo>
                  <a:pt x="0" y="1641656"/>
                </a:moveTo>
                <a:lnTo>
                  <a:pt x="0" y="173324"/>
                </a:lnTo>
                <a:lnTo>
                  <a:pt x="6191" y="127247"/>
                </a:lnTo>
                <a:lnTo>
                  <a:pt x="23664" y="85844"/>
                </a:lnTo>
                <a:lnTo>
                  <a:pt x="50766" y="50765"/>
                </a:lnTo>
                <a:lnTo>
                  <a:pt x="85847" y="23663"/>
                </a:lnTo>
                <a:lnTo>
                  <a:pt x="127253" y="6191"/>
                </a:lnTo>
                <a:lnTo>
                  <a:pt x="173335" y="0"/>
                </a:lnTo>
                <a:lnTo>
                  <a:pt x="375266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728809" y="7712638"/>
            <a:ext cx="0" cy="1802764"/>
          </a:xfrm>
          <a:custGeom>
            <a:avLst/>
            <a:gdLst/>
            <a:ahLst/>
            <a:cxnLst/>
            <a:rect l="l" t="t" r="r" b="b"/>
            <a:pathLst>
              <a:path h="1802765">
                <a:moveTo>
                  <a:pt x="0" y="1802594"/>
                </a:moveTo>
                <a:lnTo>
                  <a:pt x="0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069130" y="9735896"/>
            <a:ext cx="3660140" cy="1045844"/>
          </a:xfrm>
          <a:custGeom>
            <a:avLst/>
            <a:gdLst/>
            <a:ahLst/>
            <a:cxnLst/>
            <a:rect l="l" t="t" r="r" b="b"/>
            <a:pathLst>
              <a:path w="3660140" h="1045845">
                <a:moveTo>
                  <a:pt x="0" y="1045779"/>
                </a:moveTo>
                <a:lnTo>
                  <a:pt x="3553776" y="1045779"/>
                </a:lnTo>
                <a:lnTo>
                  <a:pt x="3594959" y="1037447"/>
                </a:lnTo>
                <a:lnTo>
                  <a:pt x="3628626" y="1014736"/>
                </a:lnTo>
                <a:lnTo>
                  <a:pt x="3651343" y="981073"/>
                </a:lnTo>
                <a:lnTo>
                  <a:pt x="3659679" y="939887"/>
                </a:lnTo>
                <a:lnTo>
                  <a:pt x="3659679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759283" y="10781686"/>
            <a:ext cx="4084320" cy="0"/>
          </a:xfrm>
          <a:custGeom>
            <a:avLst/>
            <a:gdLst/>
            <a:ahLst/>
            <a:cxnLst/>
            <a:rect l="l" t="t" r="r" b="b"/>
            <a:pathLst>
              <a:path w="4084319">
                <a:moveTo>
                  <a:pt x="0" y="0"/>
                </a:moveTo>
                <a:lnTo>
                  <a:pt x="4084263" y="0"/>
                </a:lnTo>
              </a:path>
            </a:pathLst>
          </a:custGeom>
          <a:ln w="7853">
            <a:solidFill>
              <a:srgbClr val="7E6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262112" y="10352817"/>
            <a:ext cx="20955" cy="1270"/>
          </a:xfrm>
          <a:custGeom>
            <a:avLst/>
            <a:gdLst/>
            <a:ahLst/>
            <a:cxnLst/>
            <a:rect l="l" t="t" r="r" b="b"/>
            <a:pathLst>
              <a:path w="20955" h="1270">
                <a:moveTo>
                  <a:pt x="0" y="1269"/>
                </a:moveTo>
                <a:lnTo>
                  <a:pt x="20743" y="1269"/>
                </a:lnTo>
                <a:lnTo>
                  <a:pt x="20743" y="0"/>
                </a:lnTo>
                <a:lnTo>
                  <a:pt x="0" y="0"/>
                </a:lnTo>
                <a:lnTo>
                  <a:pt x="0" y="1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1" name="object 121"/>
          <p:cNvGrpSpPr/>
          <p:nvPr/>
        </p:nvGrpSpPr>
        <p:grpSpPr>
          <a:xfrm>
            <a:off x="14180943" y="0"/>
            <a:ext cx="5923280" cy="11308715"/>
            <a:chOff x="14180943" y="0"/>
            <a:chExt cx="5923280" cy="11308715"/>
          </a:xfrm>
        </p:grpSpPr>
        <p:sp>
          <p:nvSpPr>
            <p:cNvPr id="122" name="object 122"/>
            <p:cNvSpPr/>
            <p:nvPr/>
          </p:nvSpPr>
          <p:spPr>
            <a:xfrm>
              <a:off x="14180935" y="5"/>
              <a:ext cx="5923280" cy="11308715"/>
            </a:xfrm>
            <a:custGeom>
              <a:avLst/>
              <a:gdLst/>
              <a:ahLst/>
              <a:cxnLst/>
              <a:rect l="l" t="t" r="r" b="b"/>
              <a:pathLst>
                <a:path w="5923280" h="11308715">
                  <a:moveTo>
                    <a:pt x="5923153" y="0"/>
                  </a:moveTo>
                  <a:lnTo>
                    <a:pt x="4772533" y="0"/>
                  </a:lnTo>
                  <a:lnTo>
                    <a:pt x="0" y="4596714"/>
                  </a:lnTo>
                  <a:lnTo>
                    <a:pt x="1098003" y="5654281"/>
                  </a:lnTo>
                  <a:lnTo>
                    <a:pt x="12" y="6711836"/>
                  </a:lnTo>
                  <a:lnTo>
                    <a:pt x="4772545" y="11308550"/>
                  </a:lnTo>
                  <a:lnTo>
                    <a:pt x="5923153" y="11308550"/>
                  </a:lnTo>
                  <a:lnTo>
                    <a:pt x="5923153" y="10665270"/>
                  </a:lnTo>
                  <a:lnTo>
                    <a:pt x="5923153" y="10200322"/>
                  </a:lnTo>
                  <a:lnTo>
                    <a:pt x="5923153" y="643280"/>
                  </a:lnTo>
                  <a:lnTo>
                    <a:pt x="5923153" y="0"/>
                  </a:lnTo>
                  <a:close/>
                </a:path>
              </a:pathLst>
            </a:custGeom>
            <a:solidFill>
              <a:srgbClr val="1C0A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4180966" y="0"/>
              <a:ext cx="5923280" cy="11277600"/>
            </a:xfrm>
            <a:custGeom>
              <a:avLst/>
              <a:gdLst/>
              <a:ahLst/>
              <a:cxnLst/>
              <a:rect l="l" t="t" r="r" b="b"/>
              <a:pathLst>
                <a:path w="5923280" h="11277600">
                  <a:moveTo>
                    <a:pt x="5903139" y="0"/>
                  </a:moveTo>
                  <a:lnTo>
                    <a:pt x="5837916" y="0"/>
                  </a:lnTo>
                  <a:lnTo>
                    <a:pt x="0" y="5622865"/>
                  </a:lnTo>
                  <a:lnTo>
                    <a:pt x="5870522" y="11277143"/>
                  </a:lnTo>
                  <a:lnTo>
                    <a:pt x="5923128" y="11226485"/>
                  </a:lnTo>
                  <a:lnTo>
                    <a:pt x="5923128" y="19255"/>
                  </a:lnTo>
                  <a:lnTo>
                    <a:pt x="5903139" y="0"/>
                  </a:lnTo>
                  <a:close/>
                </a:path>
              </a:pathLst>
            </a:custGeom>
            <a:solidFill>
              <a:srgbClr val="8B4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5675478" y="1620740"/>
              <a:ext cx="4429125" cy="8004809"/>
            </a:xfrm>
            <a:custGeom>
              <a:avLst/>
              <a:gdLst/>
              <a:ahLst/>
              <a:cxnLst/>
              <a:rect l="l" t="t" r="r" b="b"/>
              <a:pathLst>
                <a:path w="4429125" h="8004809">
                  <a:moveTo>
                    <a:pt x="4375709" y="0"/>
                  </a:moveTo>
                  <a:lnTo>
                    <a:pt x="0" y="4002118"/>
                  </a:lnTo>
                  <a:lnTo>
                    <a:pt x="4375709" y="8004237"/>
                  </a:lnTo>
                  <a:lnTo>
                    <a:pt x="4428619" y="7955558"/>
                  </a:lnTo>
                  <a:lnTo>
                    <a:pt x="4428619" y="48679"/>
                  </a:lnTo>
                  <a:lnTo>
                    <a:pt x="4375709" y="0"/>
                  </a:lnTo>
                  <a:close/>
                </a:path>
              </a:pathLst>
            </a:custGeom>
            <a:solidFill>
              <a:srgbClr val="1C0A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167975" y="3047675"/>
              <a:ext cx="2936240" cy="5150485"/>
            </a:xfrm>
            <a:custGeom>
              <a:avLst/>
              <a:gdLst/>
              <a:ahLst/>
              <a:cxnLst/>
              <a:rect l="l" t="t" r="r" b="b"/>
              <a:pathLst>
                <a:path w="2936240" h="5150484">
                  <a:moveTo>
                    <a:pt x="2936113" y="3816362"/>
                  </a:moveTo>
                  <a:lnTo>
                    <a:pt x="2884081" y="3862794"/>
                  </a:lnTo>
                  <a:lnTo>
                    <a:pt x="2936113" y="3862794"/>
                  </a:lnTo>
                  <a:lnTo>
                    <a:pt x="2936113" y="3816362"/>
                  </a:lnTo>
                  <a:close/>
                </a:path>
                <a:path w="2936240" h="5150484">
                  <a:moveTo>
                    <a:pt x="2936113" y="1287589"/>
                  </a:moveTo>
                  <a:lnTo>
                    <a:pt x="2884081" y="1287589"/>
                  </a:lnTo>
                  <a:lnTo>
                    <a:pt x="2936113" y="1334020"/>
                  </a:lnTo>
                  <a:lnTo>
                    <a:pt x="2936113" y="1287589"/>
                  </a:lnTo>
                  <a:close/>
                </a:path>
                <a:path w="2936240" h="5150484">
                  <a:moveTo>
                    <a:pt x="2936113" y="0"/>
                  </a:moveTo>
                  <a:lnTo>
                    <a:pt x="1354467" y="0"/>
                  </a:lnTo>
                  <a:lnTo>
                    <a:pt x="2118842" y="643801"/>
                  </a:lnTo>
                  <a:lnTo>
                    <a:pt x="2233320" y="740397"/>
                  </a:lnTo>
                  <a:lnTo>
                    <a:pt x="2615628" y="1062304"/>
                  </a:lnTo>
                  <a:lnTo>
                    <a:pt x="2882874" y="1287589"/>
                  </a:lnTo>
                  <a:lnTo>
                    <a:pt x="0" y="1287589"/>
                  </a:lnTo>
                  <a:lnTo>
                    <a:pt x="455002" y="1694040"/>
                  </a:lnTo>
                  <a:lnTo>
                    <a:pt x="1148715" y="2313698"/>
                  </a:lnTo>
                  <a:lnTo>
                    <a:pt x="1441577" y="2575191"/>
                  </a:lnTo>
                  <a:lnTo>
                    <a:pt x="1148715" y="2836684"/>
                  </a:lnTo>
                  <a:lnTo>
                    <a:pt x="1040714" y="2933331"/>
                  </a:lnTo>
                  <a:lnTo>
                    <a:pt x="454736" y="3456559"/>
                  </a:lnTo>
                  <a:lnTo>
                    <a:pt x="347002" y="3552990"/>
                  </a:lnTo>
                  <a:lnTo>
                    <a:pt x="0" y="3862794"/>
                  </a:lnTo>
                  <a:lnTo>
                    <a:pt x="2882887" y="3862794"/>
                  </a:lnTo>
                  <a:lnTo>
                    <a:pt x="2615146" y="4088307"/>
                  </a:lnTo>
                  <a:lnTo>
                    <a:pt x="1354480" y="5150383"/>
                  </a:lnTo>
                  <a:lnTo>
                    <a:pt x="2936113" y="5150383"/>
                  </a:lnTo>
                  <a:lnTo>
                    <a:pt x="2936113" y="3907586"/>
                  </a:lnTo>
                  <a:lnTo>
                    <a:pt x="2882925" y="3862794"/>
                  </a:lnTo>
                  <a:lnTo>
                    <a:pt x="1441615" y="2575191"/>
                  </a:lnTo>
                  <a:lnTo>
                    <a:pt x="2882900" y="1287614"/>
                  </a:lnTo>
                  <a:lnTo>
                    <a:pt x="2936113" y="1242771"/>
                  </a:lnTo>
                  <a:lnTo>
                    <a:pt x="2936113" y="0"/>
                  </a:lnTo>
                  <a:close/>
                </a:path>
              </a:pathLst>
            </a:custGeom>
            <a:solidFill>
              <a:srgbClr val="8B4B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>
            <a:spLocks noGrp="1"/>
          </p:cNvSpPr>
          <p:nvPr>
            <p:ph type="title"/>
          </p:nvPr>
        </p:nvSpPr>
        <p:spPr>
          <a:xfrm>
            <a:off x="930128" y="3426094"/>
            <a:ext cx="14913365" cy="240514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pc="210" dirty="0">
                <a:latin typeface="NWO Display Display"/>
              </a:rPr>
              <a:t>Ngā Mihi</a:t>
            </a:r>
            <a:br>
              <a:rPr lang="en-US" spc="210" dirty="0">
                <a:latin typeface="NWO Display Display"/>
              </a:rPr>
            </a:br>
            <a:r>
              <a:rPr lang="en-US" sz="4000" b="0" spc="145" dirty="0">
                <a:latin typeface="Avenir Next"/>
                <a:cs typeface="Arial"/>
              </a:rPr>
              <a:t>Natasha Strong and Jason Cooper</a:t>
            </a:r>
            <a:endParaRPr lang="en-US" dirty="0"/>
          </a:p>
        </p:txBody>
      </p:sp>
      <p:pic>
        <p:nvPicPr>
          <p:cNvPr id="126" name="Picture 125" descr="A logo with a circle and eyes&#10;&#10;Description automatically generated">
            <a:extLst>
              <a:ext uri="{FF2B5EF4-FFF2-40B4-BE49-F238E27FC236}">
                <a16:creationId xmlns:a16="http://schemas.microsoft.com/office/drawing/2014/main" id="{90CC304D-19F1-27A1-BC47-A2BF5D0C1A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07" y="9001658"/>
            <a:ext cx="3648286" cy="12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5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B57D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ln w="10470">
            <a:solidFill>
              <a:srgbClr val="B38E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91246" y="547505"/>
            <a:ext cx="179256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Presentation</a:t>
            </a:r>
            <a:r>
              <a:rPr sz="1650" spc="-10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Title</a:t>
            </a:r>
            <a:endParaRPr sz="1650" dirty="0">
              <a:latin typeface="Avenir Next" panose="020B0503020202020204" pitchFamily="34" charset="0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9655284" y="10630940"/>
            <a:ext cx="8318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>
                <a:latin typeface="Avenir Next" panose="020B0503020202020204" pitchFamily="34" charset="0"/>
              </a:rPr>
              <a:t>Page</a:t>
            </a:r>
            <a:r>
              <a:rPr spc="-55">
                <a:latin typeface="Avenir Next" panose="020B0503020202020204" pitchFamily="34" charset="0"/>
              </a:rPr>
              <a:t> </a:t>
            </a:r>
            <a:fld id="{81D60167-4931-47E6-BA6A-407CBD079E47}" type="slidenum">
              <a:rPr spc="-25" dirty="0">
                <a:latin typeface="Avenir Next" panose="020B0503020202020204" pitchFamily="34" charset="0"/>
              </a:rPr>
              <a:t>2</a:t>
            </a:fld>
            <a:endParaRPr spc="-25">
              <a:latin typeface="Avenir Next" panose="020B0503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3919" y="664917"/>
            <a:ext cx="20112355" cy="10188575"/>
            <a:chOff x="-3919" y="664917"/>
            <a:chExt cx="20112355" cy="10188575"/>
          </a:xfrm>
        </p:grpSpPr>
        <p:sp>
          <p:nvSpPr>
            <p:cNvPr id="6" name="object 6"/>
            <p:cNvSpPr/>
            <p:nvPr/>
          </p:nvSpPr>
          <p:spPr>
            <a:xfrm>
              <a:off x="307840" y="668844"/>
              <a:ext cx="3534410" cy="3153410"/>
            </a:xfrm>
            <a:custGeom>
              <a:avLst/>
              <a:gdLst/>
              <a:ahLst/>
              <a:cxnLst/>
              <a:rect l="l" t="t" r="r" b="b"/>
              <a:pathLst>
                <a:path w="3534410" h="3153410">
                  <a:moveTo>
                    <a:pt x="67495" y="2926319"/>
                  </a:moveTo>
                  <a:lnTo>
                    <a:pt x="67495" y="2954077"/>
                  </a:lnTo>
                  <a:lnTo>
                    <a:pt x="49757" y="2954077"/>
                  </a:lnTo>
                  <a:lnTo>
                    <a:pt x="67495" y="2971815"/>
                  </a:lnTo>
                  <a:lnTo>
                    <a:pt x="67495" y="3010944"/>
                  </a:lnTo>
                  <a:lnTo>
                    <a:pt x="49757" y="3010944"/>
                  </a:lnTo>
                  <a:lnTo>
                    <a:pt x="67495" y="3028682"/>
                  </a:lnTo>
                  <a:lnTo>
                    <a:pt x="67495" y="3067697"/>
                  </a:lnTo>
                  <a:lnTo>
                    <a:pt x="49757" y="3067697"/>
                  </a:lnTo>
                  <a:lnTo>
                    <a:pt x="67495" y="3085434"/>
                  </a:lnTo>
                  <a:lnTo>
                    <a:pt x="67495" y="3124030"/>
                  </a:lnTo>
                  <a:lnTo>
                    <a:pt x="49757" y="3124030"/>
                  </a:lnTo>
                  <a:lnTo>
                    <a:pt x="67495" y="3141768"/>
                  </a:lnTo>
                  <a:lnTo>
                    <a:pt x="67495" y="3153160"/>
                  </a:lnTo>
                </a:path>
                <a:path w="3534410" h="3153410">
                  <a:moveTo>
                    <a:pt x="0" y="2926319"/>
                  </a:moveTo>
                  <a:lnTo>
                    <a:pt x="0" y="2954077"/>
                  </a:lnTo>
                  <a:lnTo>
                    <a:pt x="17737" y="2954077"/>
                  </a:lnTo>
                  <a:lnTo>
                    <a:pt x="0" y="2971815"/>
                  </a:lnTo>
                  <a:lnTo>
                    <a:pt x="0" y="3010944"/>
                  </a:lnTo>
                  <a:lnTo>
                    <a:pt x="17737" y="3010944"/>
                  </a:lnTo>
                  <a:lnTo>
                    <a:pt x="0" y="3028682"/>
                  </a:lnTo>
                  <a:lnTo>
                    <a:pt x="0" y="3067697"/>
                  </a:lnTo>
                  <a:lnTo>
                    <a:pt x="17737" y="3067697"/>
                  </a:lnTo>
                  <a:lnTo>
                    <a:pt x="0" y="3085434"/>
                  </a:lnTo>
                  <a:lnTo>
                    <a:pt x="0" y="3124030"/>
                  </a:lnTo>
                  <a:lnTo>
                    <a:pt x="17737" y="3124030"/>
                  </a:lnTo>
                  <a:lnTo>
                    <a:pt x="0" y="3141768"/>
                  </a:lnTo>
                  <a:lnTo>
                    <a:pt x="0" y="3153160"/>
                  </a:lnTo>
                </a:path>
                <a:path w="3534410" h="3153410">
                  <a:moveTo>
                    <a:pt x="67505" y="898485"/>
                  </a:moveTo>
                  <a:lnTo>
                    <a:pt x="67505" y="926244"/>
                  </a:lnTo>
                  <a:lnTo>
                    <a:pt x="49768" y="926244"/>
                  </a:lnTo>
                  <a:lnTo>
                    <a:pt x="67505" y="943981"/>
                  </a:lnTo>
                  <a:lnTo>
                    <a:pt x="67505" y="983111"/>
                  </a:lnTo>
                  <a:lnTo>
                    <a:pt x="49768" y="983111"/>
                  </a:lnTo>
                  <a:lnTo>
                    <a:pt x="67505" y="1000849"/>
                  </a:lnTo>
                  <a:lnTo>
                    <a:pt x="67505" y="1039863"/>
                  </a:lnTo>
                  <a:lnTo>
                    <a:pt x="49768" y="1039863"/>
                  </a:lnTo>
                  <a:lnTo>
                    <a:pt x="67505" y="1057601"/>
                  </a:lnTo>
                  <a:lnTo>
                    <a:pt x="67505" y="1096196"/>
                  </a:lnTo>
                  <a:lnTo>
                    <a:pt x="49768" y="1096196"/>
                  </a:lnTo>
                  <a:lnTo>
                    <a:pt x="67505" y="1113934"/>
                  </a:lnTo>
                  <a:lnTo>
                    <a:pt x="67505" y="1125326"/>
                  </a:lnTo>
                </a:path>
                <a:path w="3534410" h="3153410">
                  <a:moveTo>
                    <a:pt x="10" y="898485"/>
                  </a:moveTo>
                  <a:lnTo>
                    <a:pt x="10" y="926244"/>
                  </a:lnTo>
                  <a:lnTo>
                    <a:pt x="17748" y="926244"/>
                  </a:lnTo>
                  <a:lnTo>
                    <a:pt x="10" y="943981"/>
                  </a:lnTo>
                  <a:lnTo>
                    <a:pt x="10" y="983111"/>
                  </a:lnTo>
                  <a:lnTo>
                    <a:pt x="17748" y="983111"/>
                  </a:lnTo>
                  <a:lnTo>
                    <a:pt x="10" y="1000849"/>
                  </a:lnTo>
                  <a:lnTo>
                    <a:pt x="10" y="1039863"/>
                  </a:lnTo>
                  <a:lnTo>
                    <a:pt x="17748" y="1039863"/>
                  </a:lnTo>
                  <a:lnTo>
                    <a:pt x="10" y="1057601"/>
                  </a:lnTo>
                  <a:lnTo>
                    <a:pt x="10" y="1096196"/>
                  </a:lnTo>
                  <a:lnTo>
                    <a:pt x="17748" y="1096196"/>
                  </a:lnTo>
                  <a:lnTo>
                    <a:pt x="10" y="1113934"/>
                  </a:lnTo>
                  <a:lnTo>
                    <a:pt x="10" y="1125326"/>
                  </a:lnTo>
                </a:path>
                <a:path w="3534410" h="3153410">
                  <a:moveTo>
                    <a:pt x="3533913" y="67495"/>
                  </a:moveTo>
                  <a:lnTo>
                    <a:pt x="3506155" y="67495"/>
                  </a:lnTo>
                  <a:lnTo>
                    <a:pt x="3506155" y="49757"/>
                  </a:lnTo>
                  <a:lnTo>
                    <a:pt x="3488417" y="67495"/>
                  </a:lnTo>
                  <a:lnTo>
                    <a:pt x="3449287" y="67495"/>
                  </a:lnTo>
                  <a:lnTo>
                    <a:pt x="3449287" y="49757"/>
                  </a:lnTo>
                  <a:lnTo>
                    <a:pt x="3431549" y="67495"/>
                  </a:lnTo>
                  <a:lnTo>
                    <a:pt x="3392535" y="67495"/>
                  </a:lnTo>
                  <a:lnTo>
                    <a:pt x="3392535" y="49757"/>
                  </a:lnTo>
                  <a:lnTo>
                    <a:pt x="3374797" y="67495"/>
                  </a:lnTo>
                  <a:lnTo>
                    <a:pt x="3336202" y="67495"/>
                  </a:lnTo>
                  <a:lnTo>
                    <a:pt x="3336202" y="49757"/>
                  </a:lnTo>
                  <a:lnTo>
                    <a:pt x="3318464" y="67495"/>
                  </a:lnTo>
                  <a:lnTo>
                    <a:pt x="3307072" y="67495"/>
                  </a:lnTo>
                </a:path>
                <a:path w="3534410" h="3153410">
                  <a:moveTo>
                    <a:pt x="3533913" y="0"/>
                  </a:moveTo>
                  <a:lnTo>
                    <a:pt x="3506155" y="0"/>
                  </a:lnTo>
                  <a:lnTo>
                    <a:pt x="3506155" y="17737"/>
                  </a:lnTo>
                  <a:lnTo>
                    <a:pt x="3488417" y="0"/>
                  </a:lnTo>
                  <a:lnTo>
                    <a:pt x="3449287" y="0"/>
                  </a:lnTo>
                  <a:lnTo>
                    <a:pt x="3449287" y="17737"/>
                  </a:lnTo>
                  <a:lnTo>
                    <a:pt x="3431549" y="0"/>
                  </a:lnTo>
                  <a:lnTo>
                    <a:pt x="3392535" y="0"/>
                  </a:lnTo>
                  <a:lnTo>
                    <a:pt x="3392535" y="17737"/>
                  </a:lnTo>
                  <a:lnTo>
                    <a:pt x="3374797" y="0"/>
                  </a:lnTo>
                  <a:lnTo>
                    <a:pt x="3336202" y="0"/>
                  </a:lnTo>
                  <a:lnTo>
                    <a:pt x="3336202" y="17737"/>
                  </a:lnTo>
                  <a:lnTo>
                    <a:pt x="3318464" y="0"/>
                  </a:lnTo>
                  <a:lnTo>
                    <a:pt x="3307072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7901" y="664917"/>
              <a:ext cx="226464" cy="753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" y="668844"/>
              <a:ext cx="19796760" cy="4792980"/>
            </a:xfrm>
            <a:custGeom>
              <a:avLst/>
              <a:gdLst/>
              <a:ahLst/>
              <a:cxnLst/>
              <a:rect l="l" t="t" r="r" b="b"/>
              <a:pathLst>
                <a:path w="19796760" h="4792980">
                  <a:moveTo>
                    <a:pt x="0" y="4725552"/>
                  </a:moveTo>
                  <a:lnTo>
                    <a:pt x="201920" y="4725552"/>
                  </a:lnTo>
                  <a:lnTo>
                    <a:pt x="243102" y="4717217"/>
                  </a:lnTo>
                  <a:lnTo>
                    <a:pt x="276765" y="4694501"/>
                  </a:lnTo>
                  <a:lnTo>
                    <a:pt x="299478" y="4660837"/>
                  </a:lnTo>
                  <a:lnTo>
                    <a:pt x="307812" y="4619660"/>
                  </a:lnTo>
                  <a:lnTo>
                    <a:pt x="307812" y="3152050"/>
                  </a:lnTo>
                </a:path>
                <a:path w="19796760" h="4792980">
                  <a:moveTo>
                    <a:pt x="307833" y="2926340"/>
                  </a:moveTo>
                  <a:lnTo>
                    <a:pt x="307833" y="1125316"/>
                  </a:lnTo>
                </a:path>
                <a:path w="19796760" h="4792980">
                  <a:moveTo>
                    <a:pt x="307833" y="898485"/>
                  </a:moveTo>
                  <a:lnTo>
                    <a:pt x="307833" y="173335"/>
                  </a:lnTo>
                  <a:lnTo>
                    <a:pt x="314024" y="127258"/>
                  </a:lnTo>
                  <a:lnTo>
                    <a:pt x="331495" y="85854"/>
                  </a:lnTo>
                  <a:lnTo>
                    <a:pt x="358595" y="50775"/>
                  </a:lnTo>
                  <a:lnTo>
                    <a:pt x="393673" y="23674"/>
                  </a:lnTo>
                  <a:lnTo>
                    <a:pt x="435077" y="6201"/>
                  </a:lnTo>
                  <a:lnTo>
                    <a:pt x="481158" y="10"/>
                  </a:lnTo>
                  <a:lnTo>
                    <a:pt x="3616120" y="10"/>
                  </a:lnTo>
                </a:path>
                <a:path w="19796760" h="4792980">
                  <a:moveTo>
                    <a:pt x="3841694" y="10"/>
                  </a:moveTo>
                  <a:lnTo>
                    <a:pt x="7611831" y="10"/>
                  </a:lnTo>
                </a:path>
                <a:path w="19796760" h="4792980">
                  <a:moveTo>
                    <a:pt x="0" y="4792984"/>
                  </a:moveTo>
                  <a:lnTo>
                    <a:pt x="201931" y="4792984"/>
                  </a:lnTo>
                  <a:lnTo>
                    <a:pt x="248012" y="4786793"/>
                  </a:lnTo>
                  <a:lnTo>
                    <a:pt x="289418" y="4769321"/>
                  </a:lnTo>
                  <a:lnTo>
                    <a:pt x="324499" y="4742219"/>
                  </a:lnTo>
                  <a:lnTo>
                    <a:pt x="351601" y="4707140"/>
                  </a:lnTo>
                  <a:lnTo>
                    <a:pt x="369074" y="4665737"/>
                  </a:lnTo>
                  <a:lnTo>
                    <a:pt x="375266" y="4619660"/>
                  </a:lnTo>
                  <a:lnTo>
                    <a:pt x="375266" y="3151328"/>
                  </a:lnTo>
                </a:path>
                <a:path w="19796760" h="4792980">
                  <a:moveTo>
                    <a:pt x="375266" y="2927073"/>
                  </a:moveTo>
                  <a:lnTo>
                    <a:pt x="375266" y="1124478"/>
                  </a:lnTo>
                </a:path>
                <a:path w="19796760" h="4792980">
                  <a:moveTo>
                    <a:pt x="375276" y="903815"/>
                  </a:moveTo>
                  <a:lnTo>
                    <a:pt x="375276" y="173335"/>
                  </a:lnTo>
                  <a:lnTo>
                    <a:pt x="383610" y="132159"/>
                  </a:lnTo>
                  <a:lnTo>
                    <a:pt x="406324" y="98499"/>
                  </a:lnTo>
                  <a:lnTo>
                    <a:pt x="439987" y="75786"/>
                  </a:lnTo>
                  <a:lnTo>
                    <a:pt x="481168" y="67453"/>
                  </a:lnTo>
                  <a:lnTo>
                    <a:pt x="3616109" y="67453"/>
                  </a:lnTo>
                </a:path>
                <a:path w="19796760" h="4792980">
                  <a:moveTo>
                    <a:pt x="3841694" y="67442"/>
                  </a:moveTo>
                  <a:lnTo>
                    <a:pt x="7611831" y="67442"/>
                  </a:lnTo>
                </a:path>
                <a:path w="19796760" h="4792980">
                  <a:moveTo>
                    <a:pt x="19728739" y="3153160"/>
                  </a:moveTo>
                  <a:lnTo>
                    <a:pt x="19728739" y="3141768"/>
                  </a:lnTo>
                  <a:lnTo>
                    <a:pt x="19746477" y="3124030"/>
                  </a:lnTo>
                  <a:lnTo>
                    <a:pt x="19728739" y="3124030"/>
                  </a:lnTo>
                  <a:lnTo>
                    <a:pt x="19728739" y="3085434"/>
                  </a:lnTo>
                  <a:lnTo>
                    <a:pt x="19746477" y="3067697"/>
                  </a:lnTo>
                  <a:lnTo>
                    <a:pt x="19728739" y="3067697"/>
                  </a:lnTo>
                  <a:lnTo>
                    <a:pt x="19728739" y="3028682"/>
                  </a:lnTo>
                  <a:lnTo>
                    <a:pt x="19746477" y="3010944"/>
                  </a:lnTo>
                  <a:lnTo>
                    <a:pt x="19728739" y="3010944"/>
                  </a:lnTo>
                  <a:lnTo>
                    <a:pt x="19728739" y="2971815"/>
                  </a:lnTo>
                  <a:lnTo>
                    <a:pt x="19746477" y="2954077"/>
                  </a:lnTo>
                  <a:lnTo>
                    <a:pt x="19728739" y="2954077"/>
                  </a:lnTo>
                  <a:lnTo>
                    <a:pt x="19728739" y="2926319"/>
                  </a:lnTo>
                </a:path>
                <a:path w="19796760" h="4792980">
                  <a:moveTo>
                    <a:pt x="19796234" y="3153160"/>
                  </a:moveTo>
                  <a:lnTo>
                    <a:pt x="19796234" y="3141768"/>
                  </a:lnTo>
                  <a:lnTo>
                    <a:pt x="19778507" y="3124030"/>
                  </a:lnTo>
                  <a:lnTo>
                    <a:pt x="19796234" y="3124030"/>
                  </a:lnTo>
                  <a:lnTo>
                    <a:pt x="19796234" y="3085434"/>
                  </a:lnTo>
                  <a:lnTo>
                    <a:pt x="19778507" y="3067697"/>
                  </a:lnTo>
                  <a:lnTo>
                    <a:pt x="19796234" y="3067697"/>
                  </a:lnTo>
                  <a:lnTo>
                    <a:pt x="19796234" y="3028682"/>
                  </a:lnTo>
                  <a:lnTo>
                    <a:pt x="19778507" y="3010944"/>
                  </a:lnTo>
                  <a:lnTo>
                    <a:pt x="19796234" y="3010944"/>
                  </a:lnTo>
                  <a:lnTo>
                    <a:pt x="19796234" y="2971815"/>
                  </a:lnTo>
                  <a:lnTo>
                    <a:pt x="19778507" y="2954077"/>
                  </a:lnTo>
                  <a:lnTo>
                    <a:pt x="19796234" y="2954077"/>
                  </a:lnTo>
                  <a:lnTo>
                    <a:pt x="19796234" y="2926319"/>
                  </a:lnTo>
                </a:path>
                <a:path w="19796760" h="4792980">
                  <a:moveTo>
                    <a:pt x="19728729" y="1125326"/>
                  </a:moveTo>
                  <a:lnTo>
                    <a:pt x="19728729" y="1113934"/>
                  </a:lnTo>
                  <a:lnTo>
                    <a:pt x="19746466" y="1096196"/>
                  </a:lnTo>
                  <a:lnTo>
                    <a:pt x="19728729" y="1096196"/>
                  </a:lnTo>
                  <a:lnTo>
                    <a:pt x="19728729" y="1057601"/>
                  </a:lnTo>
                  <a:lnTo>
                    <a:pt x="19746466" y="1039863"/>
                  </a:lnTo>
                  <a:lnTo>
                    <a:pt x="19728729" y="1039863"/>
                  </a:lnTo>
                  <a:lnTo>
                    <a:pt x="19728729" y="1000849"/>
                  </a:lnTo>
                  <a:lnTo>
                    <a:pt x="19746466" y="983111"/>
                  </a:lnTo>
                  <a:lnTo>
                    <a:pt x="19728729" y="983111"/>
                  </a:lnTo>
                  <a:lnTo>
                    <a:pt x="19728729" y="943981"/>
                  </a:lnTo>
                  <a:lnTo>
                    <a:pt x="19746466" y="926244"/>
                  </a:lnTo>
                  <a:lnTo>
                    <a:pt x="19728729" y="926244"/>
                  </a:lnTo>
                  <a:lnTo>
                    <a:pt x="19728729" y="898485"/>
                  </a:lnTo>
                </a:path>
                <a:path w="19796760" h="4792980">
                  <a:moveTo>
                    <a:pt x="19796224" y="1125326"/>
                  </a:moveTo>
                  <a:lnTo>
                    <a:pt x="19796224" y="1113934"/>
                  </a:lnTo>
                  <a:lnTo>
                    <a:pt x="19778486" y="1096196"/>
                  </a:lnTo>
                  <a:lnTo>
                    <a:pt x="19796224" y="1096196"/>
                  </a:lnTo>
                  <a:lnTo>
                    <a:pt x="19796224" y="1057601"/>
                  </a:lnTo>
                  <a:lnTo>
                    <a:pt x="19778486" y="1039863"/>
                  </a:lnTo>
                  <a:lnTo>
                    <a:pt x="19796224" y="1039863"/>
                  </a:lnTo>
                  <a:lnTo>
                    <a:pt x="19796224" y="1000849"/>
                  </a:lnTo>
                  <a:lnTo>
                    <a:pt x="19778486" y="983111"/>
                  </a:lnTo>
                  <a:lnTo>
                    <a:pt x="19796224" y="983111"/>
                  </a:lnTo>
                  <a:lnTo>
                    <a:pt x="19796224" y="943981"/>
                  </a:lnTo>
                  <a:lnTo>
                    <a:pt x="19778486" y="926244"/>
                  </a:lnTo>
                  <a:lnTo>
                    <a:pt x="19796224" y="926244"/>
                  </a:lnTo>
                  <a:lnTo>
                    <a:pt x="19796224" y="898485"/>
                  </a:lnTo>
                </a:path>
                <a:path w="19796760" h="4792980">
                  <a:moveTo>
                    <a:pt x="16384453" y="67495"/>
                  </a:moveTo>
                  <a:lnTo>
                    <a:pt x="16373061" y="67495"/>
                  </a:lnTo>
                  <a:lnTo>
                    <a:pt x="16355323" y="49757"/>
                  </a:lnTo>
                  <a:lnTo>
                    <a:pt x="16355323" y="67495"/>
                  </a:lnTo>
                  <a:lnTo>
                    <a:pt x="16316728" y="67495"/>
                  </a:lnTo>
                  <a:lnTo>
                    <a:pt x="16298990" y="49757"/>
                  </a:lnTo>
                  <a:lnTo>
                    <a:pt x="16298990" y="67495"/>
                  </a:lnTo>
                  <a:lnTo>
                    <a:pt x="16259976" y="67495"/>
                  </a:lnTo>
                  <a:lnTo>
                    <a:pt x="16242238" y="49757"/>
                  </a:lnTo>
                  <a:lnTo>
                    <a:pt x="16242238" y="67495"/>
                  </a:lnTo>
                  <a:lnTo>
                    <a:pt x="16203108" y="67495"/>
                  </a:lnTo>
                  <a:lnTo>
                    <a:pt x="16185371" y="49757"/>
                  </a:lnTo>
                  <a:lnTo>
                    <a:pt x="16185371" y="67495"/>
                  </a:lnTo>
                  <a:lnTo>
                    <a:pt x="16157612" y="67495"/>
                  </a:lnTo>
                </a:path>
                <a:path w="19796760" h="4792980">
                  <a:moveTo>
                    <a:pt x="16384453" y="0"/>
                  </a:moveTo>
                  <a:lnTo>
                    <a:pt x="16373061" y="0"/>
                  </a:lnTo>
                  <a:lnTo>
                    <a:pt x="16355323" y="17737"/>
                  </a:lnTo>
                  <a:lnTo>
                    <a:pt x="16355323" y="0"/>
                  </a:lnTo>
                  <a:lnTo>
                    <a:pt x="16316728" y="0"/>
                  </a:lnTo>
                  <a:lnTo>
                    <a:pt x="16298990" y="17737"/>
                  </a:lnTo>
                  <a:lnTo>
                    <a:pt x="16298990" y="0"/>
                  </a:lnTo>
                  <a:lnTo>
                    <a:pt x="16259976" y="0"/>
                  </a:lnTo>
                  <a:lnTo>
                    <a:pt x="16242238" y="17737"/>
                  </a:lnTo>
                  <a:lnTo>
                    <a:pt x="16242238" y="0"/>
                  </a:lnTo>
                  <a:lnTo>
                    <a:pt x="16203108" y="0"/>
                  </a:lnTo>
                  <a:lnTo>
                    <a:pt x="16185371" y="17737"/>
                  </a:lnTo>
                  <a:lnTo>
                    <a:pt x="16185371" y="0"/>
                  </a:lnTo>
                  <a:lnTo>
                    <a:pt x="16157612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65008" y="664917"/>
              <a:ext cx="226464" cy="753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7851" y="668855"/>
              <a:ext cx="19796760" cy="10180320"/>
            </a:xfrm>
            <a:custGeom>
              <a:avLst/>
              <a:gdLst/>
              <a:ahLst/>
              <a:cxnLst/>
              <a:rect l="l" t="t" r="r" b="b"/>
              <a:pathLst>
                <a:path w="19796760" h="10180320">
                  <a:moveTo>
                    <a:pt x="19488411" y="3152040"/>
                  </a:moveTo>
                  <a:lnTo>
                    <a:pt x="19488411" y="4619649"/>
                  </a:lnTo>
                  <a:lnTo>
                    <a:pt x="19496746" y="4660826"/>
                  </a:lnTo>
                  <a:lnTo>
                    <a:pt x="19519463" y="4694490"/>
                  </a:lnTo>
                  <a:lnTo>
                    <a:pt x="19553126" y="4717206"/>
                  </a:lnTo>
                  <a:lnTo>
                    <a:pt x="19594303" y="4725541"/>
                  </a:lnTo>
                  <a:lnTo>
                    <a:pt x="19796224" y="4725541"/>
                  </a:lnTo>
                </a:path>
                <a:path w="19796760" h="10180320">
                  <a:moveTo>
                    <a:pt x="19488390" y="1125306"/>
                  </a:moveTo>
                  <a:lnTo>
                    <a:pt x="19488390" y="2926329"/>
                  </a:lnTo>
                </a:path>
                <a:path w="19796760" h="10180320">
                  <a:moveTo>
                    <a:pt x="16075395" y="0"/>
                  </a:moveTo>
                  <a:lnTo>
                    <a:pt x="19315066" y="0"/>
                  </a:lnTo>
                  <a:lnTo>
                    <a:pt x="19361146" y="6191"/>
                  </a:lnTo>
                  <a:lnTo>
                    <a:pt x="19402551" y="23663"/>
                  </a:lnTo>
                  <a:lnTo>
                    <a:pt x="19437629" y="50765"/>
                  </a:lnTo>
                  <a:lnTo>
                    <a:pt x="19464729" y="85844"/>
                  </a:lnTo>
                  <a:lnTo>
                    <a:pt x="19482200" y="127247"/>
                  </a:lnTo>
                  <a:lnTo>
                    <a:pt x="19488390" y="173324"/>
                  </a:lnTo>
                  <a:lnTo>
                    <a:pt x="19488390" y="898475"/>
                  </a:lnTo>
                </a:path>
                <a:path w="19796760" h="10180320">
                  <a:moveTo>
                    <a:pt x="12079684" y="0"/>
                  </a:moveTo>
                  <a:lnTo>
                    <a:pt x="15849821" y="0"/>
                  </a:lnTo>
                </a:path>
                <a:path w="19796760" h="10180320">
                  <a:moveTo>
                    <a:pt x="19420958" y="3151317"/>
                  </a:moveTo>
                  <a:lnTo>
                    <a:pt x="19420958" y="4619649"/>
                  </a:lnTo>
                  <a:lnTo>
                    <a:pt x="19427149" y="4665726"/>
                  </a:lnTo>
                  <a:lnTo>
                    <a:pt x="19444622" y="4707130"/>
                  </a:lnTo>
                  <a:lnTo>
                    <a:pt x="19471725" y="4742209"/>
                  </a:lnTo>
                  <a:lnTo>
                    <a:pt x="19506805" y="4769310"/>
                  </a:lnTo>
                  <a:lnTo>
                    <a:pt x="19548212" y="4786783"/>
                  </a:lnTo>
                  <a:lnTo>
                    <a:pt x="19594293" y="4792974"/>
                  </a:lnTo>
                  <a:lnTo>
                    <a:pt x="19796224" y="4792974"/>
                  </a:lnTo>
                </a:path>
                <a:path w="19796760" h="10180320">
                  <a:moveTo>
                    <a:pt x="19420958" y="1124468"/>
                  </a:moveTo>
                  <a:lnTo>
                    <a:pt x="19420958" y="2927062"/>
                  </a:lnTo>
                </a:path>
                <a:path w="19796760" h="10180320">
                  <a:moveTo>
                    <a:pt x="16075405" y="67442"/>
                  </a:moveTo>
                  <a:lnTo>
                    <a:pt x="19315055" y="67442"/>
                  </a:lnTo>
                  <a:lnTo>
                    <a:pt x="19356237" y="75776"/>
                  </a:lnTo>
                  <a:lnTo>
                    <a:pt x="19389900" y="98489"/>
                  </a:lnTo>
                  <a:lnTo>
                    <a:pt x="19412614" y="132149"/>
                  </a:lnTo>
                  <a:lnTo>
                    <a:pt x="19420947" y="173324"/>
                  </a:lnTo>
                  <a:lnTo>
                    <a:pt x="19420947" y="903804"/>
                  </a:lnTo>
                </a:path>
                <a:path w="19796760" h="10180320">
                  <a:moveTo>
                    <a:pt x="12079684" y="67432"/>
                  </a:moveTo>
                  <a:lnTo>
                    <a:pt x="15849821" y="67432"/>
                  </a:lnTo>
                </a:path>
                <a:path w="19796760" h="10180320">
                  <a:moveTo>
                    <a:pt x="67495" y="6817698"/>
                  </a:moveTo>
                  <a:lnTo>
                    <a:pt x="67495" y="6829090"/>
                  </a:lnTo>
                  <a:lnTo>
                    <a:pt x="49768" y="6846828"/>
                  </a:lnTo>
                  <a:lnTo>
                    <a:pt x="67495" y="6846828"/>
                  </a:lnTo>
                  <a:lnTo>
                    <a:pt x="67495" y="6885413"/>
                  </a:lnTo>
                  <a:lnTo>
                    <a:pt x="49768" y="6903161"/>
                  </a:lnTo>
                  <a:lnTo>
                    <a:pt x="67495" y="6903161"/>
                  </a:lnTo>
                  <a:lnTo>
                    <a:pt x="67495" y="6942176"/>
                  </a:lnTo>
                  <a:lnTo>
                    <a:pt x="49768" y="6959913"/>
                  </a:lnTo>
                  <a:lnTo>
                    <a:pt x="67495" y="6959913"/>
                  </a:lnTo>
                  <a:lnTo>
                    <a:pt x="67495" y="6999043"/>
                  </a:lnTo>
                  <a:lnTo>
                    <a:pt x="49768" y="7016781"/>
                  </a:lnTo>
                  <a:lnTo>
                    <a:pt x="67495" y="7016781"/>
                  </a:lnTo>
                  <a:lnTo>
                    <a:pt x="67495" y="7044539"/>
                  </a:lnTo>
                </a:path>
                <a:path w="19796760" h="10180320">
                  <a:moveTo>
                    <a:pt x="0" y="6817698"/>
                  </a:moveTo>
                  <a:lnTo>
                    <a:pt x="0" y="6829090"/>
                  </a:lnTo>
                  <a:lnTo>
                    <a:pt x="17737" y="6846828"/>
                  </a:lnTo>
                  <a:lnTo>
                    <a:pt x="0" y="6846828"/>
                  </a:lnTo>
                  <a:lnTo>
                    <a:pt x="0" y="6885413"/>
                  </a:lnTo>
                  <a:lnTo>
                    <a:pt x="17737" y="6903161"/>
                  </a:lnTo>
                  <a:lnTo>
                    <a:pt x="0" y="6903161"/>
                  </a:lnTo>
                  <a:lnTo>
                    <a:pt x="0" y="6942176"/>
                  </a:lnTo>
                  <a:lnTo>
                    <a:pt x="17737" y="6959913"/>
                  </a:lnTo>
                  <a:lnTo>
                    <a:pt x="0" y="6959913"/>
                  </a:lnTo>
                  <a:lnTo>
                    <a:pt x="0" y="6999043"/>
                  </a:lnTo>
                  <a:lnTo>
                    <a:pt x="17737" y="7016781"/>
                  </a:lnTo>
                  <a:lnTo>
                    <a:pt x="0" y="7016781"/>
                  </a:lnTo>
                  <a:lnTo>
                    <a:pt x="0" y="7044539"/>
                  </a:lnTo>
                </a:path>
                <a:path w="19796760" h="10180320">
                  <a:moveTo>
                    <a:pt x="67516" y="9054949"/>
                  </a:moveTo>
                  <a:lnTo>
                    <a:pt x="67516" y="9066341"/>
                  </a:lnTo>
                  <a:lnTo>
                    <a:pt x="49778" y="9084079"/>
                  </a:lnTo>
                  <a:lnTo>
                    <a:pt x="67516" y="9084079"/>
                  </a:lnTo>
                  <a:lnTo>
                    <a:pt x="67516" y="9122675"/>
                  </a:lnTo>
                  <a:lnTo>
                    <a:pt x="49778" y="9140412"/>
                  </a:lnTo>
                  <a:lnTo>
                    <a:pt x="67516" y="9140412"/>
                  </a:lnTo>
                  <a:lnTo>
                    <a:pt x="67516" y="9179427"/>
                  </a:lnTo>
                  <a:lnTo>
                    <a:pt x="49778" y="9197164"/>
                  </a:lnTo>
                  <a:lnTo>
                    <a:pt x="67516" y="9197164"/>
                  </a:lnTo>
                  <a:lnTo>
                    <a:pt x="67516" y="9236294"/>
                  </a:lnTo>
                  <a:lnTo>
                    <a:pt x="49778" y="9254032"/>
                  </a:lnTo>
                  <a:lnTo>
                    <a:pt x="67516" y="9254032"/>
                  </a:lnTo>
                  <a:lnTo>
                    <a:pt x="67516" y="9281790"/>
                  </a:lnTo>
                </a:path>
                <a:path w="19796760" h="10180320">
                  <a:moveTo>
                    <a:pt x="10" y="9054949"/>
                  </a:moveTo>
                  <a:lnTo>
                    <a:pt x="10" y="9066341"/>
                  </a:lnTo>
                  <a:lnTo>
                    <a:pt x="17748" y="9084079"/>
                  </a:lnTo>
                  <a:lnTo>
                    <a:pt x="10" y="9084079"/>
                  </a:lnTo>
                  <a:lnTo>
                    <a:pt x="10" y="9122675"/>
                  </a:lnTo>
                  <a:lnTo>
                    <a:pt x="17748" y="9140412"/>
                  </a:lnTo>
                  <a:lnTo>
                    <a:pt x="10" y="9140412"/>
                  </a:lnTo>
                  <a:lnTo>
                    <a:pt x="10" y="9179427"/>
                  </a:lnTo>
                  <a:lnTo>
                    <a:pt x="17748" y="9197164"/>
                  </a:lnTo>
                  <a:lnTo>
                    <a:pt x="10" y="9197164"/>
                  </a:lnTo>
                  <a:lnTo>
                    <a:pt x="10" y="9236294"/>
                  </a:lnTo>
                  <a:lnTo>
                    <a:pt x="17748" y="9254032"/>
                  </a:lnTo>
                  <a:lnTo>
                    <a:pt x="10" y="9254032"/>
                  </a:lnTo>
                  <a:lnTo>
                    <a:pt x="10" y="9281790"/>
                  </a:lnTo>
                </a:path>
                <a:path w="19796760" h="10180320">
                  <a:moveTo>
                    <a:pt x="3307082" y="10112781"/>
                  </a:moveTo>
                  <a:lnTo>
                    <a:pt x="3318474" y="10112781"/>
                  </a:lnTo>
                  <a:lnTo>
                    <a:pt x="3336202" y="10130518"/>
                  </a:lnTo>
                  <a:lnTo>
                    <a:pt x="3336202" y="10112781"/>
                  </a:lnTo>
                  <a:lnTo>
                    <a:pt x="3374797" y="10112781"/>
                  </a:lnTo>
                  <a:lnTo>
                    <a:pt x="3392535" y="10130518"/>
                  </a:lnTo>
                  <a:lnTo>
                    <a:pt x="3392535" y="10112781"/>
                  </a:lnTo>
                  <a:lnTo>
                    <a:pt x="3431549" y="10112781"/>
                  </a:lnTo>
                  <a:lnTo>
                    <a:pt x="3449298" y="10130518"/>
                  </a:lnTo>
                  <a:lnTo>
                    <a:pt x="3449298" y="10112781"/>
                  </a:lnTo>
                  <a:lnTo>
                    <a:pt x="3488427" y="10112781"/>
                  </a:lnTo>
                  <a:lnTo>
                    <a:pt x="3506165" y="10130518"/>
                  </a:lnTo>
                  <a:lnTo>
                    <a:pt x="3506165" y="10112781"/>
                  </a:lnTo>
                  <a:lnTo>
                    <a:pt x="3533923" y="10112781"/>
                  </a:lnTo>
                </a:path>
                <a:path w="19796760" h="10180320">
                  <a:moveTo>
                    <a:pt x="3307082" y="10180276"/>
                  </a:moveTo>
                  <a:lnTo>
                    <a:pt x="3318474" y="10180276"/>
                  </a:lnTo>
                  <a:lnTo>
                    <a:pt x="3336202" y="10162538"/>
                  </a:lnTo>
                  <a:lnTo>
                    <a:pt x="3336202" y="10180276"/>
                  </a:lnTo>
                  <a:lnTo>
                    <a:pt x="3374797" y="10180276"/>
                  </a:lnTo>
                  <a:lnTo>
                    <a:pt x="3392535" y="10162538"/>
                  </a:lnTo>
                  <a:lnTo>
                    <a:pt x="3392535" y="10180276"/>
                  </a:lnTo>
                  <a:lnTo>
                    <a:pt x="3431549" y="10180276"/>
                  </a:lnTo>
                  <a:lnTo>
                    <a:pt x="3449298" y="10162538"/>
                  </a:lnTo>
                  <a:lnTo>
                    <a:pt x="3449298" y="10180276"/>
                  </a:lnTo>
                  <a:lnTo>
                    <a:pt x="3488427" y="10180276"/>
                  </a:lnTo>
                  <a:lnTo>
                    <a:pt x="3506165" y="10162538"/>
                  </a:lnTo>
                  <a:lnTo>
                    <a:pt x="3506165" y="10180276"/>
                  </a:lnTo>
                  <a:lnTo>
                    <a:pt x="3533923" y="10180276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7922" y="10777709"/>
              <a:ext cx="226453" cy="753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" y="5846728"/>
              <a:ext cx="19796760" cy="5002530"/>
            </a:xfrm>
            <a:custGeom>
              <a:avLst/>
              <a:gdLst/>
              <a:ahLst/>
              <a:cxnLst/>
              <a:rect l="l" t="t" r="r" b="b"/>
              <a:pathLst>
                <a:path w="19796760" h="5002530">
                  <a:moveTo>
                    <a:pt x="307812" y="1640934"/>
                  </a:moveTo>
                  <a:lnTo>
                    <a:pt x="307812" y="173324"/>
                  </a:lnTo>
                  <a:lnTo>
                    <a:pt x="299477" y="132147"/>
                  </a:lnTo>
                  <a:lnTo>
                    <a:pt x="276761" y="98483"/>
                  </a:lnTo>
                  <a:lnTo>
                    <a:pt x="243097" y="75767"/>
                  </a:lnTo>
                  <a:lnTo>
                    <a:pt x="201920" y="67432"/>
                  </a:lnTo>
                  <a:lnTo>
                    <a:pt x="0" y="67432"/>
                  </a:lnTo>
                </a:path>
                <a:path w="19796760" h="5002530">
                  <a:moveTo>
                    <a:pt x="307823" y="3877086"/>
                  </a:moveTo>
                  <a:lnTo>
                    <a:pt x="307823" y="1866634"/>
                  </a:lnTo>
                </a:path>
                <a:path w="19796760" h="5002530">
                  <a:moveTo>
                    <a:pt x="3616120" y="5002392"/>
                  </a:moveTo>
                  <a:lnTo>
                    <a:pt x="481147" y="5002392"/>
                  </a:lnTo>
                  <a:lnTo>
                    <a:pt x="435071" y="4996200"/>
                  </a:lnTo>
                  <a:lnTo>
                    <a:pt x="393667" y="4978728"/>
                  </a:lnTo>
                  <a:lnTo>
                    <a:pt x="358588" y="4951626"/>
                  </a:lnTo>
                  <a:lnTo>
                    <a:pt x="331486" y="4916547"/>
                  </a:lnTo>
                  <a:lnTo>
                    <a:pt x="314014" y="4875144"/>
                  </a:lnTo>
                  <a:lnTo>
                    <a:pt x="307823" y="4829067"/>
                  </a:lnTo>
                  <a:lnTo>
                    <a:pt x="307823" y="4103916"/>
                  </a:lnTo>
                </a:path>
                <a:path w="19796760" h="5002530">
                  <a:moveTo>
                    <a:pt x="7611831" y="5002392"/>
                  </a:moveTo>
                  <a:lnTo>
                    <a:pt x="3841684" y="5002392"/>
                  </a:lnTo>
                </a:path>
                <a:path w="19796760" h="5002530">
                  <a:moveTo>
                    <a:pt x="375255" y="1641656"/>
                  </a:moveTo>
                  <a:lnTo>
                    <a:pt x="375255" y="173324"/>
                  </a:lnTo>
                  <a:lnTo>
                    <a:pt x="369064" y="127247"/>
                  </a:lnTo>
                  <a:lnTo>
                    <a:pt x="351591" y="85844"/>
                  </a:lnTo>
                  <a:lnTo>
                    <a:pt x="324490" y="50765"/>
                  </a:lnTo>
                  <a:lnTo>
                    <a:pt x="289411" y="23663"/>
                  </a:lnTo>
                  <a:lnTo>
                    <a:pt x="248007" y="6191"/>
                  </a:lnTo>
                  <a:lnTo>
                    <a:pt x="201931" y="0"/>
                  </a:lnTo>
                  <a:lnTo>
                    <a:pt x="0" y="0"/>
                  </a:lnTo>
                </a:path>
                <a:path w="19796760" h="5002530">
                  <a:moveTo>
                    <a:pt x="375255" y="3877923"/>
                  </a:moveTo>
                  <a:lnTo>
                    <a:pt x="375255" y="1865911"/>
                  </a:lnTo>
                </a:path>
                <a:path w="19796760" h="5002530">
                  <a:moveTo>
                    <a:pt x="3616099" y="4934949"/>
                  </a:moveTo>
                  <a:lnTo>
                    <a:pt x="481158" y="4934949"/>
                  </a:lnTo>
                  <a:lnTo>
                    <a:pt x="439982" y="4926615"/>
                  </a:lnTo>
                  <a:lnTo>
                    <a:pt x="406322" y="4903903"/>
                  </a:lnTo>
                  <a:lnTo>
                    <a:pt x="383610" y="4870243"/>
                  </a:lnTo>
                  <a:lnTo>
                    <a:pt x="375276" y="4829067"/>
                  </a:lnTo>
                  <a:lnTo>
                    <a:pt x="375276" y="4098587"/>
                  </a:lnTo>
                </a:path>
                <a:path w="19796760" h="5002530">
                  <a:moveTo>
                    <a:pt x="7611831" y="4934959"/>
                  </a:moveTo>
                  <a:lnTo>
                    <a:pt x="3841684" y="4934959"/>
                  </a:lnTo>
                </a:path>
                <a:path w="19796760" h="5002530">
                  <a:moveTo>
                    <a:pt x="19728739" y="1866665"/>
                  </a:moveTo>
                  <a:lnTo>
                    <a:pt x="19728739" y="1838907"/>
                  </a:lnTo>
                  <a:lnTo>
                    <a:pt x="19746477" y="1838907"/>
                  </a:lnTo>
                  <a:lnTo>
                    <a:pt x="19728739" y="1821169"/>
                  </a:lnTo>
                  <a:lnTo>
                    <a:pt x="19728739" y="1782039"/>
                  </a:lnTo>
                  <a:lnTo>
                    <a:pt x="19746477" y="1782039"/>
                  </a:lnTo>
                  <a:lnTo>
                    <a:pt x="19728739" y="1764302"/>
                  </a:lnTo>
                  <a:lnTo>
                    <a:pt x="19728739" y="1725287"/>
                  </a:lnTo>
                  <a:lnTo>
                    <a:pt x="19746477" y="1725287"/>
                  </a:lnTo>
                  <a:lnTo>
                    <a:pt x="19728739" y="1707539"/>
                  </a:lnTo>
                  <a:lnTo>
                    <a:pt x="19728739" y="1668954"/>
                  </a:lnTo>
                  <a:lnTo>
                    <a:pt x="19746477" y="1668954"/>
                  </a:lnTo>
                  <a:lnTo>
                    <a:pt x="19728739" y="1651216"/>
                  </a:lnTo>
                  <a:lnTo>
                    <a:pt x="19728739" y="1639824"/>
                  </a:lnTo>
                </a:path>
                <a:path w="19796760" h="5002530">
                  <a:moveTo>
                    <a:pt x="19796234" y="1866665"/>
                  </a:moveTo>
                  <a:lnTo>
                    <a:pt x="19796234" y="1838907"/>
                  </a:lnTo>
                  <a:lnTo>
                    <a:pt x="19778497" y="1838907"/>
                  </a:lnTo>
                  <a:lnTo>
                    <a:pt x="19796234" y="1821169"/>
                  </a:lnTo>
                  <a:lnTo>
                    <a:pt x="19796234" y="1782039"/>
                  </a:lnTo>
                  <a:lnTo>
                    <a:pt x="19778497" y="1782039"/>
                  </a:lnTo>
                  <a:lnTo>
                    <a:pt x="19796234" y="1764302"/>
                  </a:lnTo>
                  <a:lnTo>
                    <a:pt x="19796234" y="1725287"/>
                  </a:lnTo>
                  <a:lnTo>
                    <a:pt x="19778497" y="1725287"/>
                  </a:lnTo>
                  <a:lnTo>
                    <a:pt x="19796234" y="1707539"/>
                  </a:lnTo>
                  <a:lnTo>
                    <a:pt x="19796234" y="1668954"/>
                  </a:lnTo>
                  <a:lnTo>
                    <a:pt x="19778497" y="1668954"/>
                  </a:lnTo>
                  <a:lnTo>
                    <a:pt x="19796234" y="1651216"/>
                  </a:lnTo>
                  <a:lnTo>
                    <a:pt x="19796234" y="1639824"/>
                  </a:lnTo>
                </a:path>
                <a:path w="19796760" h="5002530">
                  <a:moveTo>
                    <a:pt x="19728729" y="4103916"/>
                  </a:moveTo>
                  <a:lnTo>
                    <a:pt x="19728729" y="4076158"/>
                  </a:lnTo>
                  <a:lnTo>
                    <a:pt x="19746456" y="4076158"/>
                  </a:lnTo>
                  <a:lnTo>
                    <a:pt x="19728729" y="4058420"/>
                  </a:lnTo>
                  <a:lnTo>
                    <a:pt x="19728729" y="4019291"/>
                  </a:lnTo>
                  <a:lnTo>
                    <a:pt x="19746456" y="4019291"/>
                  </a:lnTo>
                  <a:lnTo>
                    <a:pt x="19728729" y="4001553"/>
                  </a:lnTo>
                  <a:lnTo>
                    <a:pt x="19728729" y="3962539"/>
                  </a:lnTo>
                  <a:lnTo>
                    <a:pt x="19746456" y="3962539"/>
                  </a:lnTo>
                  <a:lnTo>
                    <a:pt x="19728729" y="3944801"/>
                  </a:lnTo>
                  <a:lnTo>
                    <a:pt x="19728729" y="3906205"/>
                  </a:lnTo>
                  <a:lnTo>
                    <a:pt x="19746456" y="3906205"/>
                  </a:lnTo>
                  <a:lnTo>
                    <a:pt x="19728729" y="3888467"/>
                  </a:lnTo>
                  <a:lnTo>
                    <a:pt x="19728729" y="3877075"/>
                  </a:lnTo>
                </a:path>
                <a:path w="19796760" h="5002530">
                  <a:moveTo>
                    <a:pt x="19796224" y="4103916"/>
                  </a:moveTo>
                  <a:lnTo>
                    <a:pt x="19796224" y="4076158"/>
                  </a:lnTo>
                  <a:lnTo>
                    <a:pt x="19778486" y="4076158"/>
                  </a:lnTo>
                  <a:lnTo>
                    <a:pt x="19796224" y="4058420"/>
                  </a:lnTo>
                  <a:lnTo>
                    <a:pt x="19796224" y="4019291"/>
                  </a:lnTo>
                  <a:lnTo>
                    <a:pt x="19778486" y="4019291"/>
                  </a:lnTo>
                  <a:lnTo>
                    <a:pt x="19796224" y="4001553"/>
                  </a:lnTo>
                  <a:lnTo>
                    <a:pt x="19796224" y="3962539"/>
                  </a:lnTo>
                  <a:lnTo>
                    <a:pt x="19778486" y="3962539"/>
                  </a:lnTo>
                  <a:lnTo>
                    <a:pt x="19796224" y="3944801"/>
                  </a:lnTo>
                  <a:lnTo>
                    <a:pt x="19796224" y="3906205"/>
                  </a:lnTo>
                  <a:lnTo>
                    <a:pt x="19778486" y="3906205"/>
                  </a:lnTo>
                  <a:lnTo>
                    <a:pt x="19796224" y="3888467"/>
                  </a:lnTo>
                  <a:lnTo>
                    <a:pt x="19796224" y="3877075"/>
                  </a:lnTo>
                </a:path>
                <a:path w="19796760" h="5002530">
                  <a:moveTo>
                    <a:pt x="16157602" y="4934907"/>
                  </a:moveTo>
                  <a:lnTo>
                    <a:pt x="16185360" y="4934907"/>
                  </a:lnTo>
                  <a:lnTo>
                    <a:pt x="16185360" y="4952645"/>
                  </a:lnTo>
                  <a:lnTo>
                    <a:pt x="16203098" y="4934907"/>
                  </a:lnTo>
                  <a:lnTo>
                    <a:pt x="16242238" y="4934907"/>
                  </a:lnTo>
                  <a:lnTo>
                    <a:pt x="16242238" y="4952645"/>
                  </a:lnTo>
                  <a:lnTo>
                    <a:pt x="16259976" y="4934907"/>
                  </a:lnTo>
                  <a:lnTo>
                    <a:pt x="16298990" y="4934907"/>
                  </a:lnTo>
                  <a:lnTo>
                    <a:pt x="16298990" y="4952645"/>
                  </a:lnTo>
                  <a:lnTo>
                    <a:pt x="16316728" y="4934907"/>
                  </a:lnTo>
                  <a:lnTo>
                    <a:pt x="16355323" y="4934907"/>
                  </a:lnTo>
                  <a:lnTo>
                    <a:pt x="16355323" y="4952645"/>
                  </a:lnTo>
                  <a:lnTo>
                    <a:pt x="16373061" y="4934907"/>
                  </a:lnTo>
                  <a:lnTo>
                    <a:pt x="16384443" y="4934907"/>
                  </a:lnTo>
                </a:path>
                <a:path w="19796760" h="5002530">
                  <a:moveTo>
                    <a:pt x="16157602" y="5002402"/>
                  </a:moveTo>
                  <a:lnTo>
                    <a:pt x="16185360" y="5002402"/>
                  </a:lnTo>
                  <a:lnTo>
                    <a:pt x="16185360" y="4984664"/>
                  </a:lnTo>
                  <a:lnTo>
                    <a:pt x="16203098" y="5002402"/>
                  </a:lnTo>
                  <a:lnTo>
                    <a:pt x="16242238" y="5002402"/>
                  </a:lnTo>
                  <a:lnTo>
                    <a:pt x="16242238" y="4984664"/>
                  </a:lnTo>
                  <a:lnTo>
                    <a:pt x="16259976" y="5002402"/>
                  </a:lnTo>
                  <a:lnTo>
                    <a:pt x="16298990" y="5002402"/>
                  </a:lnTo>
                  <a:lnTo>
                    <a:pt x="16298990" y="4984664"/>
                  </a:lnTo>
                  <a:lnTo>
                    <a:pt x="16316728" y="5002402"/>
                  </a:lnTo>
                  <a:lnTo>
                    <a:pt x="16355323" y="5002402"/>
                  </a:lnTo>
                  <a:lnTo>
                    <a:pt x="16355323" y="4984664"/>
                  </a:lnTo>
                  <a:lnTo>
                    <a:pt x="16373061" y="5002402"/>
                  </a:lnTo>
                  <a:lnTo>
                    <a:pt x="16384443" y="500240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65029" y="10777709"/>
              <a:ext cx="226464" cy="753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387546" y="5846728"/>
              <a:ext cx="7717155" cy="5002530"/>
            </a:xfrm>
            <a:custGeom>
              <a:avLst/>
              <a:gdLst/>
              <a:ahLst/>
              <a:cxnLst/>
              <a:rect l="l" t="t" r="r" b="b"/>
              <a:pathLst>
                <a:path w="7717155" h="5002530">
                  <a:moveTo>
                    <a:pt x="7716539" y="67432"/>
                  </a:moveTo>
                  <a:lnTo>
                    <a:pt x="7514629" y="67432"/>
                  </a:lnTo>
                  <a:lnTo>
                    <a:pt x="7473446" y="75767"/>
                  </a:lnTo>
                  <a:lnTo>
                    <a:pt x="7439780" y="98483"/>
                  </a:lnTo>
                  <a:lnTo>
                    <a:pt x="7417062" y="132147"/>
                  </a:lnTo>
                  <a:lnTo>
                    <a:pt x="7408727" y="173324"/>
                  </a:lnTo>
                  <a:lnTo>
                    <a:pt x="7408727" y="1640934"/>
                  </a:lnTo>
                </a:path>
                <a:path w="7717155" h="5002530">
                  <a:moveTo>
                    <a:pt x="7408716" y="1866634"/>
                  </a:moveTo>
                  <a:lnTo>
                    <a:pt x="7408716" y="3877086"/>
                  </a:lnTo>
                </a:path>
                <a:path w="7717155" h="5002530">
                  <a:moveTo>
                    <a:pt x="7408716" y="4103916"/>
                  </a:moveTo>
                  <a:lnTo>
                    <a:pt x="7408716" y="4829067"/>
                  </a:lnTo>
                  <a:lnTo>
                    <a:pt x="7402526" y="4875144"/>
                  </a:lnTo>
                  <a:lnTo>
                    <a:pt x="7385055" y="4916547"/>
                  </a:lnTo>
                  <a:lnTo>
                    <a:pt x="7357955" y="4951626"/>
                  </a:lnTo>
                  <a:lnTo>
                    <a:pt x="7322877" y="4978728"/>
                  </a:lnTo>
                  <a:lnTo>
                    <a:pt x="7281472" y="4996200"/>
                  </a:lnTo>
                  <a:lnTo>
                    <a:pt x="7235392" y="5002392"/>
                  </a:lnTo>
                  <a:lnTo>
                    <a:pt x="3995710" y="5002392"/>
                  </a:lnTo>
                </a:path>
                <a:path w="7717155" h="5002530">
                  <a:moveTo>
                    <a:pt x="3770146" y="5002392"/>
                  </a:moveTo>
                  <a:lnTo>
                    <a:pt x="0" y="5002392"/>
                  </a:lnTo>
                </a:path>
                <a:path w="7717155" h="5002530">
                  <a:moveTo>
                    <a:pt x="7716539" y="0"/>
                  </a:moveTo>
                  <a:lnTo>
                    <a:pt x="7514608" y="0"/>
                  </a:lnTo>
                  <a:lnTo>
                    <a:pt x="7468532" y="6191"/>
                  </a:lnTo>
                  <a:lnTo>
                    <a:pt x="7427128" y="23663"/>
                  </a:lnTo>
                  <a:lnTo>
                    <a:pt x="7392049" y="50765"/>
                  </a:lnTo>
                  <a:lnTo>
                    <a:pt x="7364948" y="85844"/>
                  </a:lnTo>
                  <a:lnTo>
                    <a:pt x="7347475" y="127247"/>
                  </a:lnTo>
                  <a:lnTo>
                    <a:pt x="7341284" y="173324"/>
                  </a:lnTo>
                  <a:lnTo>
                    <a:pt x="7341284" y="1641656"/>
                  </a:lnTo>
                </a:path>
                <a:path w="7717155" h="5002530">
                  <a:moveTo>
                    <a:pt x="7341284" y="1865911"/>
                  </a:moveTo>
                  <a:lnTo>
                    <a:pt x="7341284" y="3877923"/>
                  </a:lnTo>
                </a:path>
                <a:path w="7717155" h="5002530">
                  <a:moveTo>
                    <a:pt x="7341273" y="4098587"/>
                  </a:moveTo>
                  <a:lnTo>
                    <a:pt x="7341273" y="4829067"/>
                  </a:lnTo>
                  <a:lnTo>
                    <a:pt x="7332938" y="4870243"/>
                  </a:lnTo>
                  <a:lnTo>
                    <a:pt x="7310222" y="4903903"/>
                  </a:lnTo>
                  <a:lnTo>
                    <a:pt x="7276558" y="4926615"/>
                  </a:lnTo>
                  <a:lnTo>
                    <a:pt x="7235381" y="4934949"/>
                  </a:lnTo>
                  <a:lnTo>
                    <a:pt x="3995731" y="4934949"/>
                  </a:lnTo>
                </a:path>
                <a:path w="7717155" h="5002530">
                  <a:moveTo>
                    <a:pt x="3770146" y="4934959"/>
                  </a:moveTo>
                  <a:lnTo>
                    <a:pt x="0" y="4934959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2378" y="2445086"/>
              <a:ext cx="18219420" cy="6418580"/>
            </a:xfrm>
            <a:custGeom>
              <a:avLst/>
              <a:gdLst/>
              <a:ahLst/>
              <a:cxnLst/>
              <a:rect l="l" t="t" r="r" b="b"/>
              <a:pathLst>
                <a:path w="18219420" h="6418580">
                  <a:moveTo>
                    <a:pt x="4279316" y="0"/>
                  </a:moveTo>
                  <a:lnTo>
                    <a:pt x="2139454" y="0"/>
                  </a:lnTo>
                  <a:lnTo>
                    <a:pt x="3209213" y="1069784"/>
                  </a:lnTo>
                  <a:lnTo>
                    <a:pt x="1069682" y="1069771"/>
                  </a:lnTo>
                  <a:lnTo>
                    <a:pt x="2139365" y="2139467"/>
                  </a:lnTo>
                  <a:lnTo>
                    <a:pt x="0" y="2139467"/>
                  </a:lnTo>
                  <a:lnTo>
                    <a:pt x="1069708" y="3209201"/>
                  </a:lnTo>
                  <a:lnTo>
                    <a:pt x="0" y="4278935"/>
                  </a:lnTo>
                  <a:lnTo>
                    <a:pt x="2139353" y="4278935"/>
                  </a:lnTo>
                  <a:lnTo>
                    <a:pt x="1069682" y="5348617"/>
                  </a:lnTo>
                  <a:lnTo>
                    <a:pt x="3209226" y="5348617"/>
                  </a:lnTo>
                  <a:lnTo>
                    <a:pt x="2139454" y="6418402"/>
                  </a:lnTo>
                  <a:lnTo>
                    <a:pt x="4279316" y="6418402"/>
                  </a:lnTo>
                  <a:lnTo>
                    <a:pt x="3209531" y="5348617"/>
                  </a:lnTo>
                  <a:lnTo>
                    <a:pt x="3209379" y="5348465"/>
                  </a:lnTo>
                  <a:lnTo>
                    <a:pt x="2139861" y="4278935"/>
                  </a:lnTo>
                  <a:lnTo>
                    <a:pt x="2139607" y="4278681"/>
                  </a:lnTo>
                  <a:lnTo>
                    <a:pt x="1070102" y="3209213"/>
                  </a:lnTo>
                  <a:lnTo>
                    <a:pt x="2139607" y="2139708"/>
                  </a:lnTo>
                  <a:lnTo>
                    <a:pt x="2139861" y="2139467"/>
                  </a:lnTo>
                  <a:lnTo>
                    <a:pt x="3209544" y="1069784"/>
                  </a:lnTo>
                  <a:lnTo>
                    <a:pt x="4279316" y="0"/>
                  </a:lnTo>
                  <a:close/>
                </a:path>
                <a:path w="18219420" h="6418580">
                  <a:moveTo>
                    <a:pt x="4914938" y="152"/>
                  </a:moveTo>
                  <a:lnTo>
                    <a:pt x="4596638" y="152"/>
                  </a:lnTo>
                  <a:lnTo>
                    <a:pt x="1387767" y="3209023"/>
                  </a:lnTo>
                  <a:lnTo>
                    <a:pt x="1387424" y="3209023"/>
                  </a:lnTo>
                  <a:lnTo>
                    <a:pt x="1387589" y="3209201"/>
                  </a:lnTo>
                  <a:lnTo>
                    <a:pt x="1387424" y="3209366"/>
                  </a:lnTo>
                  <a:lnTo>
                    <a:pt x="1387754" y="3209366"/>
                  </a:lnTo>
                  <a:lnTo>
                    <a:pt x="4596638" y="6418250"/>
                  </a:lnTo>
                  <a:lnTo>
                    <a:pt x="4914938" y="6418250"/>
                  </a:lnTo>
                  <a:lnTo>
                    <a:pt x="1705902" y="3209201"/>
                  </a:lnTo>
                  <a:lnTo>
                    <a:pt x="4914938" y="152"/>
                  </a:lnTo>
                  <a:close/>
                </a:path>
                <a:path w="18219420" h="6418580">
                  <a:moveTo>
                    <a:pt x="5549697" y="152"/>
                  </a:moveTo>
                  <a:lnTo>
                    <a:pt x="5231396" y="152"/>
                  </a:lnTo>
                  <a:lnTo>
                    <a:pt x="2022525" y="3209023"/>
                  </a:lnTo>
                  <a:lnTo>
                    <a:pt x="2022182" y="3209023"/>
                  </a:lnTo>
                  <a:lnTo>
                    <a:pt x="2022348" y="3209201"/>
                  </a:lnTo>
                  <a:lnTo>
                    <a:pt x="2022182" y="3209366"/>
                  </a:lnTo>
                  <a:lnTo>
                    <a:pt x="2022513" y="3209366"/>
                  </a:lnTo>
                  <a:lnTo>
                    <a:pt x="5231396" y="6418250"/>
                  </a:lnTo>
                  <a:lnTo>
                    <a:pt x="5549697" y="6418250"/>
                  </a:lnTo>
                  <a:lnTo>
                    <a:pt x="2340660" y="3209201"/>
                  </a:lnTo>
                  <a:lnTo>
                    <a:pt x="5549697" y="152"/>
                  </a:lnTo>
                  <a:close/>
                </a:path>
                <a:path w="18219420" h="6418580">
                  <a:moveTo>
                    <a:pt x="6184963" y="152"/>
                  </a:moveTo>
                  <a:lnTo>
                    <a:pt x="5866676" y="152"/>
                  </a:lnTo>
                  <a:lnTo>
                    <a:pt x="2657805" y="3209023"/>
                  </a:lnTo>
                  <a:lnTo>
                    <a:pt x="2657462" y="3209023"/>
                  </a:lnTo>
                  <a:lnTo>
                    <a:pt x="2657627" y="3209201"/>
                  </a:lnTo>
                  <a:lnTo>
                    <a:pt x="2657462" y="3209366"/>
                  </a:lnTo>
                  <a:lnTo>
                    <a:pt x="2657792" y="3209366"/>
                  </a:lnTo>
                  <a:lnTo>
                    <a:pt x="5866676" y="6418250"/>
                  </a:lnTo>
                  <a:lnTo>
                    <a:pt x="6184963" y="6418250"/>
                  </a:lnTo>
                  <a:lnTo>
                    <a:pt x="2975927" y="3209201"/>
                  </a:lnTo>
                  <a:lnTo>
                    <a:pt x="6184963" y="152"/>
                  </a:lnTo>
                  <a:close/>
                </a:path>
                <a:path w="18219420" h="6418580">
                  <a:moveTo>
                    <a:pt x="8470100" y="0"/>
                  </a:moveTo>
                  <a:lnTo>
                    <a:pt x="6330239" y="0"/>
                  </a:lnTo>
                  <a:lnTo>
                    <a:pt x="7400010" y="1069784"/>
                  </a:lnTo>
                  <a:lnTo>
                    <a:pt x="5260454" y="1069771"/>
                  </a:lnTo>
                  <a:lnTo>
                    <a:pt x="6330137" y="2139467"/>
                  </a:lnTo>
                  <a:lnTo>
                    <a:pt x="4190758" y="2139467"/>
                  </a:lnTo>
                  <a:lnTo>
                    <a:pt x="5260492" y="3209201"/>
                  </a:lnTo>
                  <a:lnTo>
                    <a:pt x="4190758" y="4278935"/>
                  </a:lnTo>
                  <a:lnTo>
                    <a:pt x="6330124" y="4278935"/>
                  </a:lnTo>
                  <a:lnTo>
                    <a:pt x="5260454" y="5348617"/>
                  </a:lnTo>
                  <a:lnTo>
                    <a:pt x="7400010" y="5348617"/>
                  </a:lnTo>
                  <a:lnTo>
                    <a:pt x="6330239" y="6418402"/>
                  </a:lnTo>
                  <a:lnTo>
                    <a:pt x="8470100" y="6418402"/>
                  </a:lnTo>
                  <a:lnTo>
                    <a:pt x="5260899" y="3209201"/>
                  </a:lnTo>
                  <a:lnTo>
                    <a:pt x="6330632" y="2139467"/>
                  </a:lnTo>
                  <a:lnTo>
                    <a:pt x="7400163" y="1069936"/>
                  </a:lnTo>
                  <a:lnTo>
                    <a:pt x="7400315" y="1069784"/>
                  </a:lnTo>
                  <a:lnTo>
                    <a:pt x="8470100" y="0"/>
                  </a:lnTo>
                  <a:close/>
                </a:path>
                <a:path w="18219420" h="6418580">
                  <a:moveTo>
                    <a:pt x="9104097" y="1765"/>
                  </a:moveTo>
                  <a:lnTo>
                    <a:pt x="9102484" y="152"/>
                  </a:lnTo>
                  <a:lnTo>
                    <a:pt x="8787422" y="152"/>
                  </a:lnTo>
                  <a:lnTo>
                    <a:pt x="5578551" y="3209023"/>
                  </a:lnTo>
                  <a:lnTo>
                    <a:pt x="5578208" y="3209023"/>
                  </a:lnTo>
                  <a:lnTo>
                    <a:pt x="5578373" y="3209201"/>
                  </a:lnTo>
                  <a:lnTo>
                    <a:pt x="5578208" y="3209366"/>
                  </a:lnTo>
                  <a:lnTo>
                    <a:pt x="5578538" y="3209366"/>
                  </a:lnTo>
                  <a:lnTo>
                    <a:pt x="8787422" y="6418250"/>
                  </a:lnTo>
                  <a:lnTo>
                    <a:pt x="9102484" y="6418250"/>
                  </a:lnTo>
                  <a:lnTo>
                    <a:pt x="9104097" y="6416637"/>
                  </a:lnTo>
                  <a:lnTo>
                    <a:pt x="5896673" y="3209201"/>
                  </a:lnTo>
                  <a:lnTo>
                    <a:pt x="9104097" y="1765"/>
                  </a:lnTo>
                  <a:close/>
                </a:path>
                <a:path w="18219420" h="6418580">
                  <a:moveTo>
                    <a:pt x="12629998" y="3209023"/>
                  </a:moveTo>
                  <a:lnTo>
                    <a:pt x="12629655" y="3209023"/>
                  </a:lnTo>
                  <a:lnTo>
                    <a:pt x="12311532" y="2890901"/>
                  </a:lnTo>
                  <a:lnTo>
                    <a:pt x="12311532" y="3209201"/>
                  </a:lnTo>
                  <a:lnTo>
                    <a:pt x="11243920" y="4276814"/>
                  </a:lnTo>
                  <a:lnTo>
                    <a:pt x="11241799" y="4274705"/>
                  </a:lnTo>
                  <a:lnTo>
                    <a:pt x="11241799" y="4278935"/>
                  </a:lnTo>
                  <a:lnTo>
                    <a:pt x="10174237" y="5346497"/>
                  </a:lnTo>
                  <a:lnTo>
                    <a:pt x="9106675" y="4278935"/>
                  </a:lnTo>
                  <a:lnTo>
                    <a:pt x="9106802" y="4278935"/>
                  </a:lnTo>
                  <a:lnTo>
                    <a:pt x="11241799" y="4278935"/>
                  </a:lnTo>
                  <a:lnTo>
                    <a:pt x="11241799" y="4274705"/>
                  </a:lnTo>
                  <a:lnTo>
                    <a:pt x="10176307" y="3209213"/>
                  </a:lnTo>
                  <a:lnTo>
                    <a:pt x="11243920" y="2141588"/>
                  </a:lnTo>
                  <a:lnTo>
                    <a:pt x="12311532" y="3209201"/>
                  </a:lnTo>
                  <a:lnTo>
                    <a:pt x="12311532" y="2890901"/>
                  </a:lnTo>
                  <a:lnTo>
                    <a:pt x="11241799" y="1821167"/>
                  </a:lnTo>
                  <a:lnTo>
                    <a:pt x="11241799" y="2139467"/>
                  </a:lnTo>
                  <a:lnTo>
                    <a:pt x="10175913" y="2139467"/>
                  </a:lnTo>
                  <a:lnTo>
                    <a:pt x="10175913" y="3209201"/>
                  </a:lnTo>
                  <a:lnTo>
                    <a:pt x="9106484" y="4278630"/>
                  </a:lnTo>
                  <a:lnTo>
                    <a:pt x="8037055" y="3209213"/>
                  </a:lnTo>
                  <a:lnTo>
                    <a:pt x="9106484" y="2139785"/>
                  </a:lnTo>
                  <a:lnTo>
                    <a:pt x="10175913" y="3209201"/>
                  </a:lnTo>
                  <a:lnTo>
                    <a:pt x="10175913" y="2139467"/>
                  </a:lnTo>
                  <a:lnTo>
                    <a:pt x="9106802" y="2139467"/>
                  </a:lnTo>
                  <a:lnTo>
                    <a:pt x="9106662" y="2139467"/>
                  </a:lnTo>
                  <a:lnTo>
                    <a:pt x="10174224" y="1071905"/>
                  </a:lnTo>
                  <a:lnTo>
                    <a:pt x="11241799" y="2139467"/>
                  </a:lnTo>
                  <a:lnTo>
                    <a:pt x="11241799" y="1821167"/>
                  </a:lnTo>
                  <a:lnTo>
                    <a:pt x="9420796" y="152"/>
                  </a:lnTo>
                  <a:lnTo>
                    <a:pt x="9105722" y="152"/>
                  </a:lnTo>
                  <a:lnTo>
                    <a:pt x="9104097" y="1765"/>
                  </a:lnTo>
                  <a:lnTo>
                    <a:pt x="10172103" y="1069784"/>
                  </a:lnTo>
                  <a:lnTo>
                    <a:pt x="8036496" y="1069784"/>
                  </a:lnTo>
                  <a:lnTo>
                    <a:pt x="9106179" y="2139467"/>
                  </a:lnTo>
                  <a:lnTo>
                    <a:pt x="6966940" y="2139467"/>
                  </a:lnTo>
                  <a:lnTo>
                    <a:pt x="8036661" y="3209201"/>
                  </a:lnTo>
                  <a:lnTo>
                    <a:pt x="6966940" y="4278935"/>
                  </a:lnTo>
                  <a:lnTo>
                    <a:pt x="9106179" y="4278935"/>
                  </a:lnTo>
                  <a:lnTo>
                    <a:pt x="8036496" y="5348617"/>
                  </a:lnTo>
                  <a:lnTo>
                    <a:pt x="10172116" y="5348617"/>
                  </a:lnTo>
                  <a:lnTo>
                    <a:pt x="9104097" y="6416637"/>
                  </a:lnTo>
                  <a:lnTo>
                    <a:pt x="9105722" y="6418250"/>
                  </a:lnTo>
                  <a:lnTo>
                    <a:pt x="9420796" y="6418250"/>
                  </a:lnTo>
                  <a:lnTo>
                    <a:pt x="12629655" y="3209366"/>
                  </a:lnTo>
                  <a:lnTo>
                    <a:pt x="12629998" y="3209366"/>
                  </a:lnTo>
                  <a:lnTo>
                    <a:pt x="12629820" y="3209201"/>
                  </a:lnTo>
                  <a:lnTo>
                    <a:pt x="12629998" y="3209023"/>
                  </a:lnTo>
                  <a:close/>
                </a:path>
                <a:path w="18219420" h="6418580">
                  <a:moveTo>
                    <a:pt x="14017435" y="2139467"/>
                  </a:moveTo>
                  <a:lnTo>
                    <a:pt x="11878056" y="2139467"/>
                  </a:lnTo>
                  <a:lnTo>
                    <a:pt x="12947752" y="1069771"/>
                  </a:lnTo>
                  <a:lnTo>
                    <a:pt x="10808195" y="1069784"/>
                  </a:lnTo>
                  <a:lnTo>
                    <a:pt x="11877980" y="0"/>
                  </a:lnTo>
                  <a:lnTo>
                    <a:pt x="9738119" y="0"/>
                  </a:lnTo>
                  <a:lnTo>
                    <a:pt x="10807891" y="1069784"/>
                  </a:lnTo>
                  <a:lnTo>
                    <a:pt x="10808043" y="1069936"/>
                  </a:lnTo>
                  <a:lnTo>
                    <a:pt x="11877573" y="2139467"/>
                  </a:lnTo>
                  <a:lnTo>
                    <a:pt x="12947295" y="3209213"/>
                  </a:lnTo>
                  <a:lnTo>
                    <a:pt x="11877827" y="4278681"/>
                  </a:lnTo>
                  <a:lnTo>
                    <a:pt x="11877573" y="4278935"/>
                  </a:lnTo>
                  <a:lnTo>
                    <a:pt x="10808043" y="5348465"/>
                  </a:lnTo>
                  <a:lnTo>
                    <a:pt x="10807891" y="5348617"/>
                  </a:lnTo>
                  <a:lnTo>
                    <a:pt x="9738119" y="6418402"/>
                  </a:lnTo>
                  <a:lnTo>
                    <a:pt x="11877980" y="6418402"/>
                  </a:lnTo>
                  <a:lnTo>
                    <a:pt x="10808195" y="5348617"/>
                  </a:lnTo>
                  <a:lnTo>
                    <a:pt x="12947752" y="5348617"/>
                  </a:lnTo>
                  <a:lnTo>
                    <a:pt x="11878069" y="4278935"/>
                  </a:lnTo>
                  <a:lnTo>
                    <a:pt x="14017435" y="4278935"/>
                  </a:lnTo>
                  <a:lnTo>
                    <a:pt x="12947701" y="3209201"/>
                  </a:lnTo>
                  <a:lnTo>
                    <a:pt x="14017435" y="2139467"/>
                  </a:lnTo>
                  <a:close/>
                </a:path>
                <a:path w="18219420" h="6418580">
                  <a:moveTo>
                    <a:pt x="15561882" y="3209023"/>
                  </a:moveTo>
                  <a:lnTo>
                    <a:pt x="15561526" y="3209023"/>
                  </a:lnTo>
                  <a:lnTo>
                    <a:pt x="12352655" y="152"/>
                  </a:lnTo>
                  <a:lnTo>
                    <a:pt x="12034355" y="152"/>
                  </a:lnTo>
                  <a:lnTo>
                    <a:pt x="15243391" y="3209201"/>
                  </a:lnTo>
                  <a:lnTo>
                    <a:pt x="12034355" y="6418250"/>
                  </a:lnTo>
                  <a:lnTo>
                    <a:pt x="12352655" y="6418250"/>
                  </a:lnTo>
                  <a:lnTo>
                    <a:pt x="15561539" y="3209366"/>
                  </a:lnTo>
                  <a:lnTo>
                    <a:pt x="15561882" y="3209366"/>
                  </a:lnTo>
                  <a:lnTo>
                    <a:pt x="15561704" y="3209201"/>
                  </a:lnTo>
                  <a:lnTo>
                    <a:pt x="15561882" y="3209023"/>
                  </a:lnTo>
                  <a:close/>
                </a:path>
                <a:path w="18219420" h="6418580">
                  <a:moveTo>
                    <a:pt x="16197136" y="3209023"/>
                  </a:moveTo>
                  <a:lnTo>
                    <a:pt x="16196793" y="3209023"/>
                  </a:lnTo>
                  <a:lnTo>
                    <a:pt x="12987922" y="152"/>
                  </a:lnTo>
                  <a:lnTo>
                    <a:pt x="12669622" y="152"/>
                  </a:lnTo>
                  <a:lnTo>
                    <a:pt x="15878658" y="3209201"/>
                  </a:lnTo>
                  <a:lnTo>
                    <a:pt x="12669622" y="6418250"/>
                  </a:lnTo>
                  <a:lnTo>
                    <a:pt x="12987922" y="6418250"/>
                  </a:lnTo>
                  <a:lnTo>
                    <a:pt x="16196793" y="3209366"/>
                  </a:lnTo>
                  <a:lnTo>
                    <a:pt x="16197136" y="3209366"/>
                  </a:lnTo>
                  <a:lnTo>
                    <a:pt x="16196958" y="3209201"/>
                  </a:lnTo>
                  <a:lnTo>
                    <a:pt x="16197136" y="3209023"/>
                  </a:lnTo>
                  <a:close/>
                </a:path>
                <a:path w="18219420" h="6418580">
                  <a:moveTo>
                    <a:pt x="16831907" y="3209023"/>
                  </a:moveTo>
                  <a:lnTo>
                    <a:pt x="16831552" y="3209023"/>
                  </a:lnTo>
                  <a:lnTo>
                    <a:pt x="13622681" y="152"/>
                  </a:lnTo>
                  <a:lnTo>
                    <a:pt x="13304393" y="152"/>
                  </a:lnTo>
                  <a:lnTo>
                    <a:pt x="16513417" y="3209201"/>
                  </a:lnTo>
                  <a:lnTo>
                    <a:pt x="13304393" y="6418250"/>
                  </a:lnTo>
                  <a:lnTo>
                    <a:pt x="13622681" y="6418250"/>
                  </a:lnTo>
                  <a:lnTo>
                    <a:pt x="16831564" y="3209366"/>
                  </a:lnTo>
                  <a:lnTo>
                    <a:pt x="16831907" y="3209366"/>
                  </a:lnTo>
                  <a:lnTo>
                    <a:pt x="16831729" y="3209201"/>
                  </a:lnTo>
                  <a:lnTo>
                    <a:pt x="16831907" y="3209023"/>
                  </a:lnTo>
                  <a:close/>
                </a:path>
                <a:path w="18219420" h="6418580">
                  <a:moveTo>
                    <a:pt x="18219331" y="2139467"/>
                  </a:moveTo>
                  <a:lnTo>
                    <a:pt x="16079953" y="2139467"/>
                  </a:lnTo>
                  <a:lnTo>
                    <a:pt x="17149649" y="1069771"/>
                  </a:lnTo>
                  <a:lnTo>
                    <a:pt x="15010092" y="1069784"/>
                  </a:lnTo>
                  <a:lnTo>
                    <a:pt x="16079877" y="0"/>
                  </a:lnTo>
                  <a:lnTo>
                    <a:pt x="13940015" y="0"/>
                  </a:lnTo>
                  <a:lnTo>
                    <a:pt x="15009787" y="1069784"/>
                  </a:lnTo>
                  <a:lnTo>
                    <a:pt x="15009940" y="1069936"/>
                  </a:lnTo>
                  <a:lnTo>
                    <a:pt x="16079470" y="2139467"/>
                  </a:lnTo>
                  <a:lnTo>
                    <a:pt x="17149204" y="3209201"/>
                  </a:lnTo>
                  <a:lnTo>
                    <a:pt x="16079724" y="4278681"/>
                  </a:lnTo>
                  <a:lnTo>
                    <a:pt x="16079470" y="4278935"/>
                  </a:lnTo>
                  <a:lnTo>
                    <a:pt x="15009940" y="5348465"/>
                  </a:lnTo>
                  <a:lnTo>
                    <a:pt x="15009787" y="5348617"/>
                  </a:lnTo>
                  <a:lnTo>
                    <a:pt x="13940015" y="6418402"/>
                  </a:lnTo>
                  <a:lnTo>
                    <a:pt x="16079877" y="6418402"/>
                  </a:lnTo>
                  <a:lnTo>
                    <a:pt x="15010092" y="5348617"/>
                  </a:lnTo>
                  <a:lnTo>
                    <a:pt x="17149649" y="5348617"/>
                  </a:lnTo>
                  <a:lnTo>
                    <a:pt x="16079966" y="4278935"/>
                  </a:lnTo>
                  <a:lnTo>
                    <a:pt x="18219331" y="4278935"/>
                  </a:lnTo>
                  <a:lnTo>
                    <a:pt x="17149598" y="3209201"/>
                  </a:lnTo>
                  <a:lnTo>
                    <a:pt x="18219331" y="2139467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nline Media 17" descr="Ngāti Whātua Ōrākei">
            <a:hlinkClick r:id="" action="ppaction://media"/>
            <a:extLst>
              <a:ext uri="{FF2B5EF4-FFF2-40B4-BE49-F238E27FC236}">
                <a16:creationId xmlns:a16="http://schemas.microsoft.com/office/drawing/2014/main" id="{307108A3-E0D8-CDE2-FBD4-F93BF91640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51040" y="18150"/>
            <a:ext cx="20001434" cy="11322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miling&#10;&#10;Description automatically generated">
            <a:extLst>
              <a:ext uri="{FF2B5EF4-FFF2-40B4-BE49-F238E27FC236}">
                <a16:creationId xmlns:a16="http://schemas.microsoft.com/office/drawing/2014/main" id="{A3ACC593-A0A5-9E42-6477-713DC4EA85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" y="0"/>
            <a:ext cx="20104100" cy="13688291"/>
          </a:xfrm>
          <a:prstGeom prst="rect">
            <a:avLst/>
          </a:prstGeom>
        </p:spPr>
      </p:pic>
      <p:sp>
        <p:nvSpPr>
          <p:cNvPr id="10" name="object 22">
            <a:extLst>
              <a:ext uri="{FF2B5EF4-FFF2-40B4-BE49-F238E27FC236}">
                <a16:creationId xmlns:a16="http://schemas.microsoft.com/office/drawing/2014/main" id="{F2C5BD74-1ACC-8DA9-8A4D-D09082ECA267}"/>
              </a:ext>
            </a:extLst>
          </p:cNvPr>
          <p:cNvSpPr txBox="1"/>
          <p:nvPr/>
        </p:nvSpPr>
        <p:spPr>
          <a:xfrm>
            <a:off x="1317606" y="6192116"/>
            <a:ext cx="14559704" cy="17427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84200">
              <a:spcBef>
                <a:spcPts val="390"/>
              </a:spcBef>
            </a:pPr>
            <a:r>
              <a:rPr lang="mi-NZ" sz="11000" b="1" spc="60" dirty="0">
                <a:solidFill>
                  <a:schemeClr val="bg1"/>
                </a:solidFill>
                <a:latin typeface="Avenir Next" panose="020B0503020202020204" pitchFamily="34" charset="0"/>
                <a:cs typeface="Arial"/>
              </a:rPr>
              <a:t>Ko wai mātou?</a:t>
            </a:r>
            <a:endParaRPr sz="11000" dirty="0">
              <a:solidFill>
                <a:schemeClr val="bg1"/>
              </a:solidFill>
              <a:latin typeface="Avenir Next" panose="020B0503020202020204" pitchFamily="34" charset="0"/>
              <a:cs typeface="Arial"/>
            </a:endParaRPr>
          </a:p>
        </p:txBody>
      </p:sp>
      <p:grpSp>
        <p:nvGrpSpPr>
          <p:cNvPr id="11" name="object 5">
            <a:extLst>
              <a:ext uri="{FF2B5EF4-FFF2-40B4-BE49-F238E27FC236}">
                <a16:creationId xmlns:a16="http://schemas.microsoft.com/office/drawing/2014/main" id="{6001A189-C996-1B3A-4273-E9919A80B51F}"/>
              </a:ext>
            </a:extLst>
          </p:cNvPr>
          <p:cNvGrpSpPr/>
          <p:nvPr/>
        </p:nvGrpSpPr>
        <p:grpSpPr>
          <a:xfrm>
            <a:off x="-4329" y="560387"/>
            <a:ext cx="20104694" cy="10188140"/>
            <a:chOff x="7" y="664917"/>
            <a:chExt cx="20104694" cy="10188140"/>
          </a:xfrm>
        </p:grpSpPr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6D05754B-D49E-3D4A-9897-A0366C13817C}"/>
                </a:ext>
              </a:extLst>
            </p:cNvPr>
            <p:cNvSpPr/>
            <p:nvPr/>
          </p:nvSpPr>
          <p:spPr>
            <a:xfrm>
              <a:off x="307840" y="668844"/>
              <a:ext cx="3534410" cy="3153410"/>
            </a:xfrm>
            <a:custGeom>
              <a:avLst/>
              <a:gdLst/>
              <a:ahLst/>
              <a:cxnLst/>
              <a:rect l="l" t="t" r="r" b="b"/>
              <a:pathLst>
                <a:path w="3534410" h="3153410">
                  <a:moveTo>
                    <a:pt x="67495" y="2926319"/>
                  </a:moveTo>
                  <a:lnTo>
                    <a:pt x="67495" y="2954077"/>
                  </a:lnTo>
                  <a:lnTo>
                    <a:pt x="49757" y="2954077"/>
                  </a:lnTo>
                  <a:lnTo>
                    <a:pt x="67495" y="2971815"/>
                  </a:lnTo>
                  <a:lnTo>
                    <a:pt x="67495" y="3010944"/>
                  </a:lnTo>
                  <a:lnTo>
                    <a:pt x="49757" y="3010944"/>
                  </a:lnTo>
                  <a:lnTo>
                    <a:pt x="67495" y="3028682"/>
                  </a:lnTo>
                  <a:lnTo>
                    <a:pt x="67495" y="3067697"/>
                  </a:lnTo>
                  <a:lnTo>
                    <a:pt x="49757" y="3067697"/>
                  </a:lnTo>
                  <a:lnTo>
                    <a:pt x="67495" y="3085434"/>
                  </a:lnTo>
                  <a:lnTo>
                    <a:pt x="67495" y="3124030"/>
                  </a:lnTo>
                  <a:lnTo>
                    <a:pt x="49757" y="3124030"/>
                  </a:lnTo>
                  <a:lnTo>
                    <a:pt x="67495" y="3141768"/>
                  </a:lnTo>
                  <a:lnTo>
                    <a:pt x="67495" y="3153160"/>
                  </a:lnTo>
                </a:path>
                <a:path w="3534410" h="3153410">
                  <a:moveTo>
                    <a:pt x="0" y="2926319"/>
                  </a:moveTo>
                  <a:lnTo>
                    <a:pt x="0" y="2954077"/>
                  </a:lnTo>
                  <a:lnTo>
                    <a:pt x="17737" y="2954077"/>
                  </a:lnTo>
                  <a:lnTo>
                    <a:pt x="0" y="2971815"/>
                  </a:lnTo>
                  <a:lnTo>
                    <a:pt x="0" y="3010944"/>
                  </a:lnTo>
                  <a:lnTo>
                    <a:pt x="17737" y="3010944"/>
                  </a:lnTo>
                  <a:lnTo>
                    <a:pt x="0" y="3028682"/>
                  </a:lnTo>
                  <a:lnTo>
                    <a:pt x="0" y="3067697"/>
                  </a:lnTo>
                  <a:lnTo>
                    <a:pt x="17737" y="3067697"/>
                  </a:lnTo>
                  <a:lnTo>
                    <a:pt x="0" y="3085434"/>
                  </a:lnTo>
                  <a:lnTo>
                    <a:pt x="0" y="3124030"/>
                  </a:lnTo>
                  <a:lnTo>
                    <a:pt x="17737" y="3124030"/>
                  </a:lnTo>
                  <a:lnTo>
                    <a:pt x="0" y="3141768"/>
                  </a:lnTo>
                  <a:lnTo>
                    <a:pt x="0" y="3153160"/>
                  </a:lnTo>
                </a:path>
                <a:path w="3534410" h="3153410">
                  <a:moveTo>
                    <a:pt x="67505" y="898485"/>
                  </a:moveTo>
                  <a:lnTo>
                    <a:pt x="67505" y="926244"/>
                  </a:lnTo>
                  <a:lnTo>
                    <a:pt x="49768" y="926244"/>
                  </a:lnTo>
                  <a:lnTo>
                    <a:pt x="67505" y="943981"/>
                  </a:lnTo>
                  <a:lnTo>
                    <a:pt x="67505" y="983111"/>
                  </a:lnTo>
                  <a:lnTo>
                    <a:pt x="49768" y="983111"/>
                  </a:lnTo>
                  <a:lnTo>
                    <a:pt x="67505" y="1000849"/>
                  </a:lnTo>
                  <a:lnTo>
                    <a:pt x="67505" y="1039863"/>
                  </a:lnTo>
                  <a:lnTo>
                    <a:pt x="49768" y="1039863"/>
                  </a:lnTo>
                  <a:lnTo>
                    <a:pt x="67505" y="1057601"/>
                  </a:lnTo>
                  <a:lnTo>
                    <a:pt x="67505" y="1096196"/>
                  </a:lnTo>
                  <a:lnTo>
                    <a:pt x="49768" y="1096196"/>
                  </a:lnTo>
                  <a:lnTo>
                    <a:pt x="67505" y="1113934"/>
                  </a:lnTo>
                  <a:lnTo>
                    <a:pt x="67505" y="1125326"/>
                  </a:lnTo>
                </a:path>
                <a:path w="3534410" h="3153410">
                  <a:moveTo>
                    <a:pt x="10" y="898485"/>
                  </a:moveTo>
                  <a:lnTo>
                    <a:pt x="10" y="926244"/>
                  </a:lnTo>
                  <a:lnTo>
                    <a:pt x="17748" y="926244"/>
                  </a:lnTo>
                  <a:lnTo>
                    <a:pt x="10" y="943981"/>
                  </a:lnTo>
                  <a:lnTo>
                    <a:pt x="10" y="983111"/>
                  </a:lnTo>
                  <a:lnTo>
                    <a:pt x="17748" y="983111"/>
                  </a:lnTo>
                  <a:lnTo>
                    <a:pt x="10" y="1000849"/>
                  </a:lnTo>
                  <a:lnTo>
                    <a:pt x="10" y="1039863"/>
                  </a:lnTo>
                  <a:lnTo>
                    <a:pt x="17748" y="1039863"/>
                  </a:lnTo>
                  <a:lnTo>
                    <a:pt x="10" y="1057601"/>
                  </a:lnTo>
                  <a:lnTo>
                    <a:pt x="10" y="1096196"/>
                  </a:lnTo>
                  <a:lnTo>
                    <a:pt x="17748" y="1096196"/>
                  </a:lnTo>
                  <a:lnTo>
                    <a:pt x="10" y="1113934"/>
                  </a:lnTo>
                  <a:lnTo>
                    <a:pt x="10" y="1125326"/>
                  </a:lnTo>
                </a:path>
                <a:path w="3534410" h="3153410">
                  <a:moveTo>
                    <a:pt x="3533913" y="67495"/>
                  </a:moveTo>
                  <a:lnTo>
                    <a:pt x="3506155" y="67495"/>
                  </a:lnTo>
                  <a:lnTo>
                    <a:pt x="3506155" y="49757"/>
                  </a:lnTo>
                  <a:lnTo>
                    <a:pt x="3488417" y="67495"/>
                  </a:lnTo>
                  <a:lnTo>
                    <a:pt x="3449287" y="67495"/>
                  </a:lnTo>
                  <a:lnTo>
                    <a:pt x="3449287" y="49757"/>
                  </a:lnTo>
                  <a:lnTo>
                    <a:pt x="3431549" y="67495"/>
                  </a:lnTo>
                  <a:lnTo>
                    <a:pt x="3392535" y="67495"/>
                  </a:lnTo>
                  <a:lnTo>
                    <a:pt x="3392535" y="49757"/>
                  </a:lnTo>
                  <a:lnTo>
                    <a:pt x="3374797" y="67495"/>
                  </a:lnTo>
                  <a:lnTo>
                    <a:pt x="3336202" y="67495"/>
                  </a:lnTo>
                  <a:lnTo>
                    <a:pt x="3336202" y="49757"/>
                  </a:lnTo>
                  <a:lnTo>
                    <a:pt x="3318464" y="67495"/>
                  </a:lnTo>
                  <a:lnTo>
                    <a:pt x="3307072" y="67495"/>
                  </a:lnTo>
                </a:path>
                <a:path w="3534410" h="3153410">
                  <a:moveTo>
                    <a:pt x="3533913" y="0"/>
                  </a:moveTo>
                  <a:lnTo>
                    <a:pt x="3506155" y="0"/>
                  </a:lnTo>
                  <a:lnTo>
                    <a:pt x="3506155" y="17737"/>
                  </a:lnTo>
                  <a:lnTo>
                    <a:pt x="3488417" y="0"/>
                  </a:lnTo>
                  <a:lnTo>
                    <a:pt x="3449287" y="0"/>
                  </a:lnTo>
                  <a:lnTo>
                    <a:pt x="3449287" y="17737"/>
                  </a:lnTo>
                  <a:lnTo>
                    <a:pt x="3431549" y="0"/>
                  </a:lnTo>
                  <a:lnTo>
                    <a:pt x="3392535" y="0"/>
                  </a:lnTo>
                  <a:lnTo>
                    <a:pt x="3392535" y="17737"/>
                  </a:lnTo>
                  <a:lnTo>
                    <a:pt x="3374797" y="0"/>
                  </a:lnTo>
                  <a:lnTo>
                    <a:pt x="3336202" y="0"/>
                  </a:lnTo>
                  <a:lnTo>
                    <a:pt x="3336202" y="17737"/>
                  </a:lnTo>
                  <a:lnTo>
                    <a:pt x="3318464" y="0"/>
                  </a:lnTo>
                  <a:lnTo>
                    <a:pt x="3307072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7">
              <a:extLst>
                <a:ext uri="{FF2B5EF4-FFF2-40B4-BE49-F238E27FC236}">
                  <a16:creationId xmlns:a16="http://schemas.microsoft.com/office/drawing/2014/main" id="{D6FD7788-2975-A385-117C-22646DBF802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7901" y="664917"/>
              <a:ext cx="226464" cy="75348"/>
            </a:xfrm>
            <a:prstGeom prst="rect">
              <a:avLst/>
            </a:prstGeom>
          </p:spPr>
        </p:pic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BAE1731E-5A8D-EADD-D726-601723414472}"/>
                </a:ext>
              </a:extLst>
            </p:cNvPr>
            <p:cNvSpPr/>
            <p:nvPr/>
          </p:nvSpPr>
          <p:spPr>
            <a:xfrm>
              <a:off x="7" y="668844"/>
              <a:ext cx="19796760" cy="4792980"/>
            </a:xfrm>
            <a:custGeom>
              <a:avLst/>
              <a:gdLst/>
              <a:ahLst/>
              <a:cxnLst/>
              <a:rect l="l" t="t" r="r" b="b"/>
              <a:pathLst>
                <a:path w="19796760" h="4792980">
                  <a:moveTo>
                    <a:pt x="0" y="4725552"/>
                  </a:moveTo>
                  <a:lnTo>
                    <a:pt x="201920" y="4725552"/>
                  </a:lnTo>
                  <a:lnTo>
                    <a:pt x="243102" y="4717217"/>
                  </a:lnTo>
                  <a:lnTo>
                    <a:pt x="276765" y="4694501"/>
                  </a:lnTo>
                  <a:lnTo>
                    <a:pt x="299478" y="4660837"/>
                  </a:lnTo>
                  <a:lnTo>
                    <a:pt x="307812" y="4619660"/>
                  </a:lnTo>
                  <a:lnTo>
                    <a:pt x="307812" y="3152050"/>
                  </a:lnTo>
                </a:path>
                <a:path w="19796760" h="4792980">
                  <a:moveTo>
                    <a:pt x="307833" y="2926340"/>
                  </a:moveTo>
                  <a:lnTo>
                    <a:pt x="307833" y="1125316"/>
                  </a:lnTo>
                </a:path>
                <a:path w="19796760" h="4792980">
                  <a:moveTo>
                    <a:pt x="307833" y="898485"/>
                  </a:moveTo>
                  <a:lnTo>
                    <a:pt x="307833" y="173335"/>
                  </a:lnTo>
                  <a:lnTo>
                    <a:pt x="314024" y="127258"/>
                  </a:lnTo>
                  <a:lnTo>
                    <a:pt x="331495" y="85854"/>
                  </a:lnTo>
                  <a:lnTo>
                    <a:pt x="358595" y="50775"/>
                  </a:lnTo>
                  <a:lnTo>
                    <a:pt x="393673" y="23674"/>
                  </a:lnTo>
                  <a:lnTo>
                    <a:pt x="435077" y="6201"/>
                  </a:lnTo>
                  <a:lnTo>
                    <a:pt x="481158" y="10"/>
                  </a:lnTo>
                  <a:lnTo>
                    <a:pt x="3616120" y="10"/>
                  </a:lnTo>
                </a:path>
                <a:path w="19796760" h="4792980">
                  <a:moveTo>
                    <a:pt x="3841694" y="10"/>
                  </a:moveTo>
                  <a:lnTo>
                    <a:pt x="7611831" y="10"/>
                  </a:lnTo>
                </a:path>
                <a:path w="19796760" h="4792980">
                  <a:moveTo>
                    <a:pt x="0" y="4792984"/>
                  </a:moveTo>
                  <a:lnTo>
                    <a:pt x="201931" y="4792984"/>
                  </a:lnTo>
                  <a:lnTo>
                    <a:pt x="248012" y="4786793"/>
                  </a:lnTo>
                  <a:lnTo>
                    <a:pt x="289418" y="4769321"/>
                  </a:lnTo>
                  <a:lnTo>
                    <a:pt x="324499" y="4742219"/>
                  </a:lnTo>
                  <a:lnTo>
                    <a:pt x="351601" y="4707140"/>
                  </a:lnTo>
                  <a:lnTo>
                    <a:pt x="369074" y="4665737"/>
                  </a:lnTo>
                  <a:lnTo>
                    <a:pt x="375266" y="4619660"/>
                  </a:lnTo>
                  <a:lnTo>
                    <a:pt x="375266" y="3151328"/>
                  </a:lnTo>
                </a:path>
                <a:path w="19796760" h="4792980">
                  <a:moveTo>
                    <a:pt x="375266" y="2927073"/>
                  </a:moveTo>
                  <a:lnTo>
                    <a:pt x="375266" y="1124478"/>
                  </a:lnTo>
                </a:path>
                <a:path w="19796760" h="4792980">
                  <a:moveTo>
                    <a:pt x="375276" y="903815"/>
                  </a:moveTo>
                  <a:lnTo>
                    <a:pt x="375276" y="173335"/>
                  </a:lnTo>
                  <a:lnTo>
                    <a:pt x="383610" y="132159"/>
                  </a:lnTo>
                  <a:lnTo>
                    <a:pt x="406324" y="98499"/>
                  </a:lnTo>
                  <a:lnTo>
                    <a:pt x="439987" y="75786"/>
                  </a:lnTo>
                  <a:lnTo>
                    <a:pt x="481168" y="67453"/>
                  </a:lnTo>
                  <a:lnTo>
                    <a:pt x="3616109" y="67453"/>
                  </a:lnTo>
                </a:path>
                <a:path w="19796760" h="4792980">
                  <a:moveTo>
                    <a:pt x="3841694" y="67442"/>
                  </a:moveTo>
                  <a:lnTo>
                    <a:pt x="7611831" y="67442"/>
                  </a:lnTo>
                </a:path>
                <a:path w="19796760" h="4792980">
                  <a:moveTo>
                    <a:pt x="19728739" y="3153160"/>
                  </a:moveTo>
                  <a:lnTo>
                    <a:pt x="19728739" y="3141768"/>
                  </a:lnTo>
                  <a:lnTo>
                    <a:pt x="19746477" y="3124030"/>
                  </a:lnTo>
                  <a:lnTo>
                    <a:pt x="19728739" y="3124030"/>
                  </a:lnTo>
                  <a:lnTo>
                    <a:pt x="19728739" y="3085434"/>
                  </a:lnTo>
                  <a:lnTo>
                    <a:pt x="19746477" y="3067697"/>
                  </a:lnTo>
                  <a:lnTo>
                    <a:pt x="19728739" y="3067697"/>
                  </a:lnTo>
                  <a:lnTo>
                    <a:pt x="19728739" y="3028682"/>
                  </a:lnTo>
                  <a:lnTo>
                    <a:pt x="19746477" y="3010944"/>
                  </a:lnTo>
                  <a:lnTo>
                    <a:pt x="19728739" y="3010944"/>
                  </a:lnTo>
                  <a:lnTo>
                    <a:pt x="19728739" y="2971815"/>
                  </a:lnTo>
                  <a:lnTo>
                    <a:pt x="19746477" y="2954077"/>
                  </a:lnTo>
                  <a:lnTo>
                    <a:pt x="19728739" y="2954077"/>
                  </a:lnTo>
                  <a:lnTo>
                    <a:pt x="19728739" y="2926319"/>
                  </a:lnTo>
                </a:path>
                <a:path w="19796760" h="4792980">
                  <a:moveTo>
                    <a:pt x="19796234" y="3153160"/>
                  </a:moveTo>
                  <a:lnTo>
                    <a:pt x="19796234" y="3141768"/>
                  </a:lnTo>
                  <a:lnTo>
                    <a:pt x="19778507" y="3124030"/>
                  </a:lnTo>
                  <a:lnTo>
                    <a:pt x="19796234" y="3124030"/>
                  </a:lnTo>
                  <a:lnTo>
                    <a:pt x="19796234" y="3085434"/>
                  </a:lnTo>
                  <a:lnTo>
                    <a:pt x="19778507" y="3067697"/>
                  </a:lnTo>
                  <a:lnTo>
                    <a:pt x="19796234" y="3067697"/>
                  </a:lnTo>
                  <a:lnTo>
                    <a:pt x="19796234" y="3028682"/>
                  </a:lnTo>
                  <a:lnTo>
                    <a:pt x="19778507" y="3010944"/>
                  </a:lnTo>
                  <a:lnTo>
                    <a:pt x="19796234" y="3010944"/>
                  </a:lnTo>
                  <a:lnTo>
                    <a:pt x="19796234" y="2971815"/>
                  </a:lnTo>
                  <a:lnTo>
                    <a:pt x="19778507" y="2954077"/>
                  </a:lnTo>
                  <a:lnTo>
                    <a:pt x="19796234" y="2954077"/>
                  </a:lnTo>
                  <a:lnTo>
                    <a:pt x="19796234" y="2926319"/>
                  </a:lnTo>
                </a:path>
                <a:path w="19796760" h="4792980">
                  <a:moveTo>
                    <a:pt x="19728729" y="1125326"/>
                  </a:moveTo>
                  <a:lnTo>
                    <a:pt x="19728729" y="1113934"/>
                  </a:lnTo>
                  <a:lnTo>
                    <a:pt x="19746466" y="1096196"/>
                  </a:lnTo>
                  <a:lnTo>
                    <a:pt x="19728729" y="1096196"/>
                  </a:lnTo>
                  <a:lnTo>
                    <a:pt x="19728729" y="1057601"/>
                  </a:lnTo>
                  <a:lnTo>
                    <a:pt x="19746466" y="1039863"/>
                  </a:lnTo>
                  <a:lnTo>
                    <a:pt x="19728729" y="1039863"/>
                  </a:lnTo>
                  <a:lnTo>
                    <a:pt x="19728729" y="1000849"/>
                  </a:lnTo>
                  <a:lnTo>
                    <a:pt x="19746466" y="983111"/>
                  </a:lnTo>
                  <a:lnTo>
                    <a:pt x="19728729" y="983111"/>
                  </a:lnTo>
                  <a:lnTo>
                    <a:pt x="19728729" y="943981"/>
                  </a:lnTo>
                  <a:lnTo>
                    <a:pt x="19746466" y="926244"/>
                  </a:lnTo>
                  <a:lnTo>
                    <a:pt x="19728729" y="926244"/>
                  </a:lnTo>
                  <a:lnTo>
                    <a:pt x="19728729" y="898485"/>
                  </a:lnTo>
                </a:path>
                <a:path w="19796760" h="4792980">
                  <a:moveTo>
                    <a:pt x="19796224" y="1125326"/>
                  </a:moveTo>
                  <a:lnTo>
                    <a:pt x="19796224" y="1113934"/>
                  </a:lnTo>
                  <a:lnTo>
                    <a:pt x="19778486" y="1096196"/>
                  </a:lnTo>
                  <a:lnTo>
                    <a:pt x="19796224" y="1096196"/>
                  </a:lnTo>
                  <a:lnTo>
                    <a:pt x="19796224" y="1057601"/>
                  </a:lnTo>
                  <a:lnTo>
                    <a:pt x="19778486" y="1039863"/>
                  </a:lnTo>
                  <a:lnTo>
                    <a:pt x="19796224" y="1039863"/>
                  </a:lnTo>
                  <a:lnTo>
                    <a:pt x="19796224" y="1000849"/>
                  </a:lnTo>
                  <a:lnTo>
                    <a:pt x="19778486" y="983111"/>
                  </a:lnTo>
                  <a:lnTo>
                    <a:pt x="19796224" y="983111"/>
                  </a:lnTo>
                  <a:lnTo>
                    <a:pt x="19796224" y="943981"/>
                  </a:lnTo>
                  <a:lnTo>
                    <a:pt x="19778486" y="926244"/>
                  </a:lnTo>
                  <a:lnTo>
                    <a:pt x="19796224" y="926244"/>
                  </a:lnTo>
                  <a:lnTo>
                    <a:pt x="19796224" y="898485"/>
                  </a:lnTo>
                </a:path>
                <a:path w="19796760" h="4792980">
                  <a:moveTo>
                    <a:pt x="16384453" y="67495"/>
                  </a:moveTo>
                  <a:lnTo>
                    <a:pt x="16373061" y="67495"/>
                  </a:lnTo>
                  <a:lnTo>
                    <a:pt x="16355323" y="49757"/>
                  </a:lnTo>
                  <a:lnTo>
                    <a:pt x="16355323" y="67495"/>
                  </a:lnTo>
                  <a:lnTo>
                    <a:pt x="16316728" y="67495"/>
                  </a:lnTo>
                  <a:lnTo>
                    <a:pt x="16298990" y="49757"/>
                  </a:lnTo>
                  <a:lnTo>
                    <a:pt x="16298990" y="67495"/>
                  </a:lnTo>
                  <a:lnTo>
                    <a:pt x="16259976" y="67495"/>
                  </a:lnTo>
                  <a:lnTo>
                    <a:pt x="16242238" y="49757"/>
                  </a:lnTo>
                  <a:lnTo>
                    <a:pt x="16242238" y="67495"/>
                  </a:lnTo>
                  <a:lnTo>
                    <a:pt x="16203108" y="67495"/>
                  </a:lnTo>
                  <a:lnTo>
                    <a:pt x="16185371" y="49757"/>
                  </a:lnTo>
                  <a:lnTo>
                    <a:pt x="16185371" y="67495"/>
                  </a:lnTo>
                  <a:lnTo>
                    <a:pt x="16157612" y="67495"/>
                  </a:lnTo>
                </a:path>
                <a:path w="19796760" h="4792980">
                  <a:moveTo>
                    <a:pt x="16384453" y="0"/>
                  </a:moveTo>
                  <a:lnTo>
                    <a:pt x="16373061" y="0"/>
                  </a:lnTo>
                  <a:lnTo>
                    <a:pt x="16355323" y="17737"/>
                  </a:lnTo>
                  <a:lnTo>
                    <a:pt x="16355323" y="0"/>
                  </a:lnTo>
                  <a:lnTo>
                    <a:pt x="16316728" y="0"/>
                  </a:lnTo>
                  <a:lnTo>
                    <a:pt x="16298990" y="17737"/>
                  </a:lnTo>
                  <a:lnTo>
                    <a:pt x="16298990" y="0"/>
                  </a:lnTo>
                  <a:lnTo>
                    <a:pt x="16259976" y="0"/>
                  </a:lnTo>
                  <a:lnTo>
                    <a:pt x="16242238" y="17737"/>
                  </a:lnTo>
                  <a:lnTo>
                    <a:pt x="16242238" y="0"/>
                  </a:lnTo>
                  <a:lnTo>
                    <a:pt x="16203108" y="0"/>
                  </a:lnTo>
                  <a:lnTo>
                    <a:pt x="16185371" y="17737"/>
                  </a:lnTo>
                  <a:lnTo>
                    <a:pt x="16185371" y="0"/>
                  </a:lnTo>
                  <a:lnTo>
                    <a:pt x="16157612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9">
              <a:extLst>
                <a:ext uri="{FF2B5EF4-FFF2-40B4-BE49-F238E27FC236}">
                  <a16:creationId xmlns:a16="http://schemas.microsoft.com/office/drawing/2014/main" id="{E16474D6-A99C-77C3-479F-C1A9BC30D39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65008" y="664917"/>
              <a:ext cx="226464" cy="75348"/>
            </a:xfrm>
            <a:prstGeom prst="rect">
              <a:avLst/>
            </a:prstGeom>
          </p:spPr>
        </p:pic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20FCC3EB-289F-B135-18D3-B27E90B5C535}"/>
                </a:ext>
              </a:extLst>
            </p:cNvPr>
            <p:cNvSpPr/>
            <p:nvPr/>
          </p:nvSpPr>
          <p:spPr>
            <a:xfrm>
              <a:off x="307851" y="668855"/>
              <a:ext cx="19796760" cy="10180320"/>
            </a:xfrm>
            <a:custGeom>
              <a:avLst/>
              <a:gdLst/>
              <a:ahLst/>
              <a:cxnLst/>
              <a:rect l="l" t="t" r="r" b="b"/>
              <a:pathLst>
                <a:path w="19796760" h="10180320">
                  <a:moveTo>
                    <a:pt x="19488411" y="3152040"/>
                  </a:moveTo>
                  <a:lnTo>
                    <a:pt x="19488411" y="4619649"/>
                  </a:lnTo>
                  <a:lnTo>
                    <a:pt x="19496746" y="4660826"/>
                  </a:lnTo>
                  <a:lnTo>
                    <a:pt x="19519463" y="4694490"/>
                  </a:lnTo>
                  <a:lnTo>
                    <a:pt x="19553126" y="4717206"/>
                  </a:lnTo>
                  <a:lnTo>
                    <a:pt x="19594303" y="4725541"/>
                  </a:lnTo>
                  <a:lnTo>
                    <a:pt x="19796224" y="4725541"/>
                  </a:lnTo>
                </a:path>
                <a:path w="19796760" h="10180320">
                  <a:moveTo>
                    <a:pt x="19488390" y="1125306"/>
                  </a:moveTo>
                  <a:lnTo>
                    <a:pt x="19488390" y="2926329"/>
                  </a:lnTo>
                </a:path>
                <a:path w="19796760" h="10180320">
                  <a:moveTo>
                    <a:pt x="16075395" y="0"/>
                  </a:moveTo>
                  <a:lnTo>
                    <a:pt x="19315066" y="0"/>
                  </a:lnTo>
                  <a:lnTo>
                    <a:pt x="19361146" y="6191"/>
                  </a:lnTo>
                  <a:lnTo>
                    <a:pt x="19402551" y="23663"/>
                  </a:lnTo>
                  <a:lnTo>
                    <a:pt x="19437629" y="50765"/>
                  </a:lnTo>
                  <a:lnTo>
                    <a:pt x="19464729" y="85844"/>
                  </a:lnTo>
                  <a:lnTo>
                    <a:pt x="19482200" y="127247"/>
                  </a:lnTo>
                  <a:lnTo>
                    <a:pt x="19488390" y="173324"/>
                  </a:lnTo>
                  <a:lnTo>
                    <a:pt x="19488390" y="898475"/>
                  </a:lnTo>
                </a:path>
                <a:path w="19796760" h="10180320">
                  <a:moveTo>
                    <a:pt x="12079684" y="0"/>
                  </a:moveTo>
                  <a:lnTo>
                    <a:pt x="15849821" y="0"/>
                  </a:lnTo>
                </a:path>
                <a:path w="19796760" h="10180320">
                  <a:moveTo>
                    <a:pt x="19420958" y="3151317"/>
                  </a:moveTo>
                  <a:lnTo>
                    <a:pt x="19420958" y="4619649"/>
                  </a:lnTo>
                  <a:lnTo>
                    <a:pt x="19427149" y="4665726"/>
                  </a:lnTo>
                  <a:lnTo>
                    <a:pt x="19444622" y="4707130"/>
                  </a:lnTo>
                  <a:lnTo>
                    <a:pt x="19471725" y="4742209"/>
                  </a:lnTo>
                  <a:lnTo>
                    <a:pt x="19506805" y="4769310"/>
                  </a:lnTo>
                  <a:lnTo>
                    <a:pt x="19548212" y="4786783"/>
                  </a:lnTo>
                  <a:lnTo>
                    <a:pt x="19594293" y="4792974"/>
                  </a:lnTo>
                  <a:lnTo>
                    <a:pt x="19796224" y="4792974"/>
                  </a:lnTo>
                </a:path>
                <a:path w="19796760" h="10180320">
                  <a:moveTo>
                    <a:pt x="19420958" y="1124468"/>
                  </a:moveTo>
                  <a:lnTo>
                    <a:pt x="19420958" y="2927062"/>
                  </a:lnTo>
                </a:path>
                <a:path w="19796760" h="10180320">
                  <a:moveTo>
                    <a:pt x="16075405" y="67442"/>
                  </a:moveTo>
                  <a:lnTo>
                    <a:pt x="19315055" y="67442"/>
                  </a:lnTo>
                  <a:lnTo>
                    <a:pt x="19356237" y="75776"/>
                  </a:lnTo>
                  <a:lnTo>
                    <a:pt x="19389900" y="98489"/>
                  </a:lnTo>
                  <a:lnTo>
                    <a:pt x="19412614" y="132149"/>
                  </a:lnTo>
                  <a:lnTo>
                    <a:pt x="19420947" y="173324"/>
                  </a:lnTo>
                  <a:lnTo>
                    <a:pt x="19420947" y="903804"/>
                  </a:lnTo>
                </a:path>
                <a:path w="19796760" h="10180320">
                  <a:moveTo>
                    <a:pt x="12079684" y="67432"/>
                  </a:moveTo>
                  <a:lnTo>
                    <a:pt x="15849821" y="67432"/>
                  </a:lnTo>
                </a:path>
                <a:path w="19796760" h="10180320">
                  <a:moveTo>
                    <a:pt x="67495" y="6817698"/>
                  </a:moveTo>
                  <a:lnTo>
                    <a:pt x="67495" y="6829090"/>
                  </a:lnTo>
                  <a:lnTo>
                    <a:pt x="49768" y="6846828"/>
                  </a:lnTo>
                  <a:lnTo>
                    <a:pt x="67495" y="6846828"/>
                  </a:lnTo>
                  <a:lnTo>
                    <a:pt x="67495" y="6885413"/>
                  </a:lnTo>
                  <a:lnTo>
                    <a:pt x="49768" y="6903161"/>
                  </a:lnTo>
                  <a:lnTo>
                    <a:pt x="67495" y="6903161"/>
                  </a:lnTo>
                  <a:lnTo>
                    <a:pt x="67495" y="6942176"/>
                  </a:lnTo>
                  <a:lnTo>
                    <a:pt x="49768" y="6959913"/>
                  </a:lnTo>
                  <a:lnTo>
                    <a:pt x="67495" y="6959913"/>
                  </a:lnTo>
                  <a:lnTo>
                    <a:pt x="67495" y="6999043"/>
                  </a:lnTo>
                  <a:lnTo>
                    <a:pt x="49768" y="7016781"/>
                  </a:lnTo>
                  <a:lnTo>
                    <a:pt x="67495" y="7016781"/>
                  </a:lnTo>
                  <a:lnTo>
                    <a:pt x="67495" y="7044539"/>
                  </a:lnTo>
                </a:path>
                <a:path w="19796760" h="10180320">
                  <a:moveTo>
                    <a:pt x="0" y="6817698"/>
                  </a:moveTo>
                  <a:lnTo>
                    <a:pt x="0" y="6829090"/>
                  </a:lnTo>
                  <a:lnTo>
                    <a:pt x="17737" y="6846828"/>
                  </a:lnTo>
                  <a:lnTo>
                    <a:pt x="0" y="6846828"/>
                  </a:lnTo>
                  <a:lnTo>
                    <a:pt x="0" y="6885413"/>
                  </a:lnTo>
                  <a:lnTo>
                    <a:pt x="17737" y="6903161"/>
                  </a:lnTo>
                  <a:lnTo>
                    <a:pt x="0" y="6903161"/>
                  </a:lnTo>
                  <a:lnTo>
                    <a:pt x="0" y="6942176"/>
                  </a:lnTo>
                  <a:lnTo>
                    <a:pt x="17737" y="6959913"/>
                  </a:lnTo>
                  <a:lnTo>
                    <a:pt x="0" y="6959913"/>
                  </a:lnTo>
                  <a:lnTo>
                    <a:pt x="0" y="6999043"/>
                  </a:lnTo>
                  <a:lnTo>
                    <a:pt x="17737" y="7016781"/>
                  </a:lnTo>
                  <a:lnTo>
                    <a:pt x="0" y="7016781"/>
                  </a:lnTo>
                  <a:lnTo>
                    <a:pt x="0" y="7044539"/>
                  </a:lnTo>
                </a:path>
                <a:path w="19796760" h="10180320">
                  <a:moveTo>
                    <a:pt x="67516" y="9054949"/>
                  </a:moveTo>
                  <a:lnTo>
                    <a:pt x="67516" y="9066341"/>
                  </a:lnTo>
                  <a:lnTo>
                    <a:pt x="49778" y="9084079"/>
                  </a:lnTo>
                  <a:lnTo>
                    <a:pt x="67516" y="9084079"/>
                  </a:lnTo>
                  <a:lnTo>
                    <a:pt x="67516" y="9122675"/>
                  </a:lnTo>
                  <a:lnTo>
                    <a:pt x="49778" y="9140412"/>
                  </a:lnTo>
                  <a:lnTo>
                    <a:pt x="67516" y="9140412"/>
                  </a:lnTo>
                  <a:lnTo>
                    <a:pt x="67516" y="9179427"/>
                  </a:lnTo>
                  <a:lnTo>
                    <a:pt x="49778" y="9197164"/>
                  </a:lnTo>
                  <a:lnTo>
                    <a:pt x="67516" y="9197164"/>
                  </a:lnTo>
                  <a:lnTo>
                    <a:pt x="67516" y="9236294"/>
                  </a:lnTo>
                  <a:lnTo>
                    <a:pt x="49778" y="9254032"/>
                  </a:lnTo>
                  <a:lnTo>
                    <a:pt x="67516" y="9254032"/>
                  </a:lnTo>
                  <a:lnTo>
                    <a:pt x="67516" y="9281790"/>
                  </a:lnTo>
                </a:path>
                <a:path w="19796760" h="10180320">
                  <a:moveTo>
                    <a:pt x="10" y="9054949"/>
                  </a:moveTo>
                  <a:lnTo>
                    <a:pt x="10" y="9066341"/>
                  </a:lnTo>
                  <a:lnTo>
                    <a:pt x="17748" y="9084079"/>
                  </a:lnTo>
                  <a:lnTo>
                    <a:pt x="10" y="9084079"/>
                  </a:lnTo>
                  <a:lnTo>
                    <a:pt x="10" y="9122675"/>
                  </a:lnTo>
                  <a:lnTo>
                    <a:pt x="17748" y="9140412"/>
                  </a:lnTo>
                  <a:lnTo>
                    <a:pt x="10" y="9140412"/>
                  </a:lnTo>
                  <a:lnTo>
                    <a:pt x="10" y="9179427"/>
                  </a:lnTo>
                  <a:lnTo>
                    <a:pt x="17748" y="9197164"/>
                  </a:lnTo>
                  <a:lnTo>
                    <a:pt x="10" y="9197164"/>
                  </a:lnTo>
                  <a:lnTo>
                    <a:pt x="10" y="9236294"/>
                  </a:lnTo>
                  <a:lnTo>
                    <a:pt x="17748" y="9254032"/>
                  </a:lnTo>
                  <a:lnTo>
                    <a:pt x="10" y="9254032"/>
                  </a:lnTo>
                  <a:lnTo>
                    <a:pt x="10" y="9281790"/>
                  </a:lnTo>
                </a:path>
                <a:path w="19796760" h="10180320">
                  <a:moveTo>
                    <a:pt x="3307082" y="10112781"/>
                  </a:moveTo>
                  <a:lnTo>
                    <a:pt x="3318474" y="10112781"/>
                  </a:lnTo>
                  <a:lnTo>
                    <a:pt x="3336202" y="10130518"/>
                  </a:lnTo>
                  <a:lnTo>
                    <a:pt x="3336202" y="10112781"/>
                  </a:lnTo>
                  <a:lnTo>
                    <a:pt x="3374797" y="10112781"/>
                  </a:lnTo>
                  <a:lnTo>
                    <a:pt x="3392535" y="10130518"/>
                  </a:lnTo>
                  <a:lnTo>
                    <a:pt x="3392535" y="10112781"/>
                  </a:lnTo>
                  <a:lnTo>
                    <a:pt x="3431549" y="10112781"/>
                  </a:lnTo>
                  <a:lnTo>
                    <a:pt x="3449298" y="10130518"/>
                  </a:lnTo>
                  <a:lnTo>
                    <a:pt x="3449298" y="10112781"/>
                  </a:lnTo>
                  <a:lnTo>
                    <a:pt x="3488427" y="10112781"/>
                  </a:lnTo>
                  <a:lnTo>
                    <a:pt x="3506165" y="10130518"/>
                  </a:lnTo>
                  <a:lnTo>
                    <a:pt x="3506165" y="10112781"/>
                  </a:lnTo>
                  <a:lnTo>
                    <a:pt x="3533923" y="10112781"/>
                  </a:lnTo>
                </a:path>
                <a:path w="19796760" h="10180320">
                  <a:moveTo>
                    <a:pt x="3307082" y="10180276"/>
                  </a:moveTo>
                  <a:lnTo>
                    <a:pt x="3318474" y="10180276"/>
                  </a:lnTo>
                  <a:lnTo>
                    <a:pt x="3336202" y="10162538"/>
                  </a:lnTo>
                  <a:lnTo>
                    <a:pt x="3336202" y="10180276"/>
                  </a:lnTo>
                  <a:lnTo>
                    <a:pt x="3374797" y="10180276"/>
                  </a:lnTo>
                  <a:lnTo>
                    <a:pt x="3392535" y="10162538"/>
                  </a:lnTo>
                  <a:lnTo>
                    <a:pt x="3392535" y="10180276"/>
                  </a:lnTo>
                  <a:lnTo>
                    <a:pt x="3431549" y="10180276"/>
                  </a:lnTo>
                  <a:lnTo>
                    <a:pt x="3449298" y="10162538"/>
                  </a:lnTo>
                  <a:lnTo>
                    <a:pt x="3449298" y="10180276"/>
                  </a:lnTo>
                  <a:lnTo>
                    <a:pt x="3488427" y="10180276"/>
                  </a:lnTo>
                  <a:lnTo>
                    <a:pt x="3506165" y="10162538"/>
                  </a:lnTo>
                  <a:lnTo>
                    <a:pt x="3506165" y="10180276"/>
                  </a:lnTo>
                  <a:lnTo>
                    <a:pt x="3533923" y="10180276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1">
              <a:extLst>
                <a:ext uri="{FF2B5EF4-FFF2-40B4-BE49-F238E27FC236}">
                  <a16:creationId xmlns:a16="http://schemas.microsoft.com/office/drawing/2014/main" id="{3D7C5450-44C7-4768-4FA9-9FE8B0F936F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07922" y="10777709"/>
              <a:ext cx="226453" cy="75348"/>
            </a:xfrm>
            <a:prstGeom prst="rect">
              <a:avLst/>
            </a:prstGeom>
          </p:spPr>
        </p:pic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80357346-E11A-228E-5E8F-FFC04282CE29}"/>
                </a:ext>
              </a:extLst>
            </p:cNvPr>
            <p:cNvSpPr/>
            <p:nvPr/>
          </p:nvSpPr>
          <p:spPr>
            <a:xfrm>
              <a:off x="28" y="5846728"/>
              <a:ext cx="19796760" cy="5002530"/>
            </a:xfrm>
            <a:custGeom>
              <a:avLst/>
              <a:gdLst/>
              <a:ahLst/>
              <a:cxnLst/>
              <a:rect l="l" t="t" r="r" b="b"/>
              <a:pathLst>
                <a:path w="19796760" h="5002530">
                  <a:moveTo>
                    <a:pt x="307812" y="1640934"/>
                  </a:moveTo>
                  <a:lnTo>
                    <a:pt x="307812" y="173324"/>
                  </a:lnTo>
                  <a:lnTo>
                    <a:pt x="299477" y="132147"/>
                  </a:lnTo>
                  <a:lnTo>
                    <a:pt x="276761" y="98483"/>
                  </a:lnTo>
                  <a:lnTo>
                    <a:pt x="243097" y="75767"/>
                  </a:lnTo>
                  <a:lnTo>
                    <a:pt x="201920" y="67432"/>
                  </a:lnTo>
                  <a:lnTo>
                    <a:pt x="0" y="67432"/>
                  </a:lnTo>
                </a:path>
                <a:path w="19796760" h="5002530">
                  <a:moveTo>
                    <a:pt x="307823" y="3877086"/>
                  </a:moveTo>
                  <a:lnTo>
                    <a:pt x="307823" y="1866634"/>
                  </a:lnTo>
                </a:path>
                <a:path w="19796760" h="5002530">
                  <a:moveTo>
                    <a:pt x="3616120" y="5002392"/>
                  </a:moveTo>
                  <a:lnTo>
                    <a:pt x="481147" y="5002392"/>
                  </a:lnTo>
                  <a:lnTo>
                    <a:pt x="435071" y="4996200"/>
                  </a:lnTo>
                  <a:lnTo>
                    <a:pt x="393667" y="4978728"/>
                  </a:lnTo>
                  <a:lnTo>
                    <a:pt x="358588" y="4951626"/>
                  </a:lnTo>
                  <a:lnTo>
                    <a:pt x="331486" y="4916547"/>
                  </a:lnTo>
                  <a:lnTo>
                    <a:pt x="314014" y="4875144"/>
                  </a:lnTo>
                  <a:lnTo>
                    <a:pt x="307823" y="4829067"/>
                  </a:lnTo>
                  <a:lnTo>
                    <a:pt x="307823" y="4103916"/>
                  </a:lnTo>
                </a:path>
                <a:path w="19796760" h="5002530">
                  <a:moveTo>
                    <a:pt x="7611831" y="5002392"/>
                  </a:moveTo>
                  <a:lnTo>
                    <a:pt x="3841684" y="5002392"/>
                  </a:lnTo>
                </a:path>
                <a:path w="19796760" h="5002530">
                  <a:moveTo>
                    <a:pt x="375255" y="1641656"/>
                  </a:moveTo>
                  <a:lnTo>
                    <a:pt x="375255" y="173324"/>
                  </a:lnTo>
                  <a:lnTo>
                    <a:pt x="369064" y="127247"/>
                  </a:lnTo>
                  <a:lnTo>
                    <a:pt x="351591" y="85844"/>
                  </a:lnTo>
                  <a:lnTo>
                    <a:pt x="324490" y="50765"/>
                  </a:lnTo>
                  <a:lnTo>
                    <a:pt x="289411" y="23663"/>
                  </a:lnTo>
                  <a:lnTo>
                    <a:pt x="248007" y="6191"/>
                  </a:lnTo>
                  <a:lnTo>
                    <a:pt x="201931" y="0"/>
                  </a:lnTo>
                  <a:lnTo>
                    <a:pt x="0" y="0"/>
                  </a:lnTo>
                </a:path>
                <a:path w="19796760" h="5002530">
                  <a:moveTo>
                    <a:pt x="375255" y="3877923"/>
                  </a:moveTo>
                  <a:lnTo>
                    <a:pt x="375255" y="1865911"/>
                  </a:lnTo>
                </a:path>
                <a:path w="19796760" h="5002530">
                  <a:moveTo>
                    <a:pt x="3616099" y="4934949"/>
                  </a:moveTo>
                  <a:lnTo>
                    <a:pt x="481158" y="4934949"/>
                  </a:lnTo>
                  <a:lnTo>
                    <a:pt x="439982" y="4926615"/>
                  </a:lnTo>
                  <a:lnTo>
                    <a:pt x="406322" y="4903903"/>
                  </a:lnTo>
                  <a:lnTo>
                    <a:pt x="383610" y="4870243"/>
                  </a:lnTo>
                  <a:lnTo>
                    <a:pt x="375276" y="4829067"/>
                  </a:lnTo>
                  <a:lnTo>
                    <a:pt x="375276" y="4098587"/>
                  </a:lnTo>
                </a:path>
                <a:path w="19796760" h="5002530">
                  <a:moveTo>
                    <a:pt x="7611831" y="4934959"/>
                  </a:moveTo>
                  <a:lnTo>
                    <a:pt x="3841684" y="4934959"/>
                  </a:lnTo>
                </a:path>
                <a:path w="19796760" h="5002530">
                  <a:moveTo>
                    <a:pt x="19728739" y="1866665"/>
                  </a:moveTo>
                  <a:lnTo>
                    <a:pt x="19728739" y="1838907"/>
                  </a:lnTo>
                  <a:lnTo>
                    <a:pt x="19746477" y="1838907"/>
                  </a:lnTo>
                  <a:lnTo>
                    <a:pt x="19728739" y="1821169"/>
                  </a:lnTo>
                  <a:lnTo>
                    <a:pt x="19728739" y="1782039"/>
                  </a:lnTo>
                  <a:lnTo>
                    <a:pt x="19746477" y="1782039"/>
                  </a:lnTo>
                  <a:lnTo>
                    <a:pt x="19728739" y="1764302"/>
                  </a:lnTo>
                  <a:lnTo>
                    <a:pt x="19728739" y="1725287"/>
                  </a:lnTo>
                  <a:lnTo>
                    <a:pt x="19746477" y="1725287"/>
                  </a:lnTo>
                  <a:lnTo>
                    <a:pt x="19728739" y="1707539"/>
                  </a:lnTo>
                  <a:lnTo>
                    <a:pt x="19728739" y="1668954"/>
                  </a:lnTo>
                  <a:lnTo>
                    <a:pt x="19746477" y="1668954"/>
                  </a:lnTo>
                  <a:lnTo>
                    <a:pt x="19728739" y="1651216"/>
                  </a:lnTo>
                  <a:lnTo>
                    <a:pt x="19728739" y="1639824"/>
                  </a:lnTo>
                </a:path>
                <a:path w="19796760" h="5002530">
                  <a:moveTo>
                    <a:pt x="19796234" y="1866665"/>
                  </a:moveTo>
                  <a:lnTo>
                    <a:pt x="19796234" y="1838907"/>
                  </a:lnTo>
                  <a:lnTo>
                    <a:pt x="19778497" y="1838907"/>
                  </a:lnTo>
                  <a:lnTo>
                    <a:pt x="19796234" y="1821169"/>
                  </a:lnTo>
                  <a:lnTo>
                    <a:pt x="19796234" y="1782039"/>
                  </a:lnTo>
                  <a:lnTo>
                    <a:pt x="19778497" y="1782039"/>
                  </a:lnTo>
                  <a:lnTo>
                    <a:pt x="19796234" y="1764302"/>
                  </a:lnTo>
                  <a:lnTo>
                    <a:pt x="19796234" y="1725287"/>
                  </a:lnTo>
                  <a:lnTo>
                    <a:pt x="19778497" y="1725287"/>
                  </a:lnTo>
                  <a:lnTo>
                    <a:pt x="19796234" y="1707539"/>
                  </a:lnTo>
                  <a:lnTo>
                    <a:pt x="19796234" y="1668954"/>
                  </a:lnTo>
                  <a:lnTo>
                    <a:pt x="19778497" y="1668954"/>
                  </a:lnTo>
                  <a:lnTo>
                    <a:pt x="19796234" y="1651216"/>
                  </a:lnTo>
                  <a:lnTo>
                    <a:pt x="19796234" y="1639824"/>
                  </a:lnTo>
                </a:path>
                <a:path w="19796760" h="5002530">
                  <a:moveTo>
                    <a:pt x="19728729" y="4103916"/>
                  </a:moveTo>
                  <a:lnTo>
                    <a:pt x="19728729" y="4076158"/>
                  </a:lnTo>
                  <a:lnTo>
                    <a:pt x="19746456" y="4076158"/>
                  </a:lnTo>
                  <a:lnTo>
                    <a:pt x="19728729" y="4058420"/>
                  </a:lnTo>
                  <a:lnTo>
                    <a:pt x="19728729" y="4019291"/>
                  </a:lnTo>
                  <a:lnTo>
                    <a:pt x="19746456" y="4019291"/>
                  </a:lnTo>
                  <a:lnTo>
                    <a:pt x="19728729" y="4001553"/>
                  </a:lnTo>
                  <a:lnTo>
                    <a:pt x="19728729" y="3962539"/>
                  </a:lnTo>
                  <a:lnTo>
                    <a:pt x="19746456" y="3962539"/>
                  </a:lnTo>
                  <a:lnTo>
                    <a:pt x="19728729" y="3944801"/>
                  </a:lnTo>
                  <a:lnTo>
                    <a:pt x="19728729" y="3906205"/>
                  </a:lnTo>
                  <a:lnTo>
                    <a:pt x="19746456" y="3906205"/>
                  </a:lnTo>
                  <a:lnTo>
                    <a:pt x="19728729" y="3888467"/>
                  </a:lnTo>
                  <a:lnTo>
                    <a:pt x="19728729" y="3877075"/>
                  </a:lnTo>
                </a:path>
                <a:path w="19796760" h="5002530">
                  <a:moveTo>
                    <a:pt x="19796224" y="4103916"/>
                  </a:moveTo>
                  <a:lnTo>
                    <a:pt x="19796224" y="4076158"/>
                  </a:lnTo>
                  <a:lnTo>
                    <a:pt x="19778486" y="4076158"/>
                  </a:lnTo>
                  <a:lnTo>
                    <a:pt x="19796224" y="4058420"/>
                  </a:lnTo>
                  <a:lnTo>
                    <a:pt x="19796224" y="4019291"/>
                  </a:lnTo>
                  <a:lnTo>
                    <a:pt x="19778486" y="4019291"/>
                  </a:lnTo>
                  <a:lnTo>
                    <a:pt x="19796224" y="4001553"/>
                  </a:lnTo>
                  <a:lnTo>
                    <a:pt x="19796224" y="3962539"/>
                  </a:lnTo>
                  <a:lnTo>
                    <a:pt x="19778486" y="3962539"/>
                  </a:lnTo>
                  <a:lnTo>
                    <a:pt x="19796224" y="3944801"/>
                  </a:lnTo>
                  <a:lnTo>
                    <a:pt x="19796224" y="3906205"/>
                  </a:lnTo>
                  <a:lnTo>
                    <a:pt x="19778486" y="3906205"/>
                  </a:lnTo>
                  <a:lnTo>
                    <a:pt x="19796224" y="3888467"/>
                  </a:lnTo>
                  <a:lnTo>
                    <a:pt x="19796224" y="3877075"/>
                  </a:lnTo>
                </a:path>
                <a:path w="19796760" h="5002530">
                  <a:moveTo>
                    <a:pt x="16157602" y="4934907"/>
                  </a:moveTo>
                  <a:lnTo>
                    <a:pt x="16185360" y="4934907"/>
                  </a:lnTo>
                  <a:lnTo>
                    <a:pt x="16185360" y="4952645"/>
                  </a:lnTo>
                  <a:lnTo>
                    <a:pt x="16203098" y="4934907"/>
                  </a:lnTo>
                  <a:lnTo>
                    <a:pt x="16242238" y="4934907"/>
                  </a:lnTo>
                  <a:lnTo>
                    <a:pt x="16242238" y="4952645"/>
                  </a:lnTo>
                  <a:lnTo>
                    <a:pt x="16259976" y="4934907"/>
                  </a:lnTo>
                  <a:lnTo>
                    <a:pt x="16298990" y="4934907"/>
                  </a:lnTo>
                  <a:lnTo>
                    <a:pt x="16298990" y="4952645"/>
                  </a:lnTo>
                  <a:lnTo>
                    <a:pt x="16316728" y="4934907"/>
                  </a:lnTo>
                  <a:lnTo>
                    <a:pt x="16355323" y="4934907"/>
                  </a:lnTo>
                  <a:lnTo>
                    <a:pt x="16355323" y="4952645"/>
                  </a:lnTo>
                  <a:lnTo>
                    <a:pt x="16373061" y="4934907"/>
                  </a:lnTo>
                  <a:lnTo>
                    <a:pt x="16384443" y="4934907"/>
                  </a:lnTo>
                </a:path>
                <a:path w="19796760" h="5002530">
                  <a:moveTo>
                    <a:pt x="16157602" y="5002402"/>
                  </a:moveTo>
                  <a:lnTo>
                    <a:pt x="16185360" y="5002402"/>
                  </a:lnTo>
                  <a:lnTo>
                    <a:pt x="16185360" y="4984664"/>
                  </a:lnTo>
                  <a:lnTo>
                    <a:pt x="16203098" y="5002402"/>
                  </a:lnTo>
                  <a:lnTo>
                    <a:pt x="16242238" y="5002402"/>
                  </a:lnTo>
                  <a:lnTo>
                    <a:pt x="16242238" y="4984664"/>
                  </a:lnTo>
                  <a:lnTo>
                    <a:pt x="16259976" y="5002402"/>
                  </a:lnTo>
                  <a:lnTo>
                    <a:pt x="16298990" y="5002402"/>
                  </a:lnTo>
                  <a:lnTo>
                    <a:pt x="16298990" y="4984664"/>
                  </a:lnTo>
                  <a:lnTo>
                    <a:pt x="16316728" y="5002402"/>
                  </a:lnTo>
                  <a:lnTo>
                    <a:pt x="16355323" y="5002402"/>
                  </a:lnTo>
                  <a:lnTo>
                    <a:pt x="16355323" y="4984664"/>
                  </a:lnTo>
                  <a:lnTo>
                    <a:pt x="16373061" y="5002402"/>
                  </a:lnTo>
                  <a:lnTo>
                    <a:pt x="16384443" y="500240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3">
              <a:extLst>
                <a:ext uri="{FF2B5EF4-FFF2-40B4-BE49-F238E27FC236}">
                  <a16:creationId xmlns:a16="http://schemas.microsoft.com/office/drawing/2014/main" id="{5760DC4D-EFC5-3812-461F-EAD12687F7C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65029" y="10777709"/>
              <a:ext cx="226464" cy="75348"/>
            </a:xfrm>
            <a:prstGeom prst="rect">
              <a:avLst/>
            </a:prstGeom>
          </p:spPr>
        </p:pic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702C009B-2858-9E31-A1A2-24625D11438A}"/>
                </a:ext>
              </a:extLst>
            </p:cNvPr>
            <p:cNvSpPr/>
            <p:nvPr/>
          </p:nvSpPr>
          <p:spPr>
            <a:xfrm>
              <a:off x="12387546" y="5846728"/>
              <a:ext cx="7717155" cy="5002530"/>
            </a:xfrm>
            <a:custGeom>
              <a:avLst/>
              <a:gdLst/>
              <a:ahLst/>
              <a:cxnLst/>
              <a:rect l="l" t="t" r="r" b="b"/>
              <a:pathLst>
                <a:path w="7717155" h="5002530">
                  <a:moveTo>
                    <a:pt x="7716539" y="67432"/>
                  </a:moveTo>
                  <a:lnTo>
                    <a:pt x="7514629" y="67432"/>
                  </a:lnTo>
                  <a:lnTo>
                    <a:pt x="7473446" y="75767"/>
                  </a:lnTo>
                  <a:lnTo>
                    <a:pt x="7439780" y="98483"/>
                  </a:lnTo>
                  <a:lnTo>
                    <a:pt x="7417062" y="132147"/>
                  </a:lnTo>
                  <a:lnTo>
                    <a:pt x="7408727" y="173324"/>
                  </a:lnTo>
                  <a:lnTo>
                    <a:pt x="7408727" y="1640934"/>
                  </a:lnTo>
                </a:path>
                <a:path w="7717155" h="5002530">
                  <a:moveTo>
                    <a:pt x="7408716" y="1866634"/>
                  </a:moveTo>
                  <a:lnTo>
                    <a:pt x="7408716" y="3877086"/>
                  </a:lnTo>
                </a:path>
                <a:path w="7717155" h="5002530">
                  <a:moveTo>
                    <a:pt x="7408716" y="4103916"/>
                  </a:moveTo>
                  <a:lnTo>
                    <a:pt x="7408716" y="4829067"/>
                  </a:lnTo>
                  <a:lnTo>
                    <a:pt x="7402526" y="4875144"/>
                  </a:lnTo>
                  <a:lnTo>
                    <a:pt x="7385055" y="4916547"/>
                  </a:lnTo>
                  <a:lnTo>
                    <a:pt x="7357955" y="4951626"/>
                  </a:lnTo>
                  <a:lnTo>
                    <a:pt x="7322877" y="4978728"/>
                  </a:lnTo>
                  <a:lnTo>
                    <a:pt x="7281472" y="4996200"/>
                  </a:lnTo>
                  <a:lnTo>
                    <a:pt x="7235392" y="5002392"/>
                  </a:lnTo>
                  <a:lnTo>
                    <a:pt x="3995710" y="5002392"/>
                  </a:lnTo>
                </a:path>
                <a:path w="7717155" h="5002530">
                  <a:moveTo>
                    <a:pt x="3770146" y="5002392"/>
                  </a:moveTo>
                  <a:lnTo>
                    <a:pt x="0" y="5002392"/>
                  </a:lnTo>
                </a:path>
                <a:path w="7717155" h="5002530">
                  <a:moveTo>
                    <a:pt x="7716539" y="0"/>
                  </a:moveTo>
                  <a:lnTo>
                    <a:pt x="7514608" y="0"/>
                  </a:lnTo>
                  <a:lnTo>
                    <a:pt x="7468532" y="6191"/>
                  </a:lnTo>
                  <a:lnTo>
                    <a:pt x="7427128" y="23663"/>
                  </a:lnTo>
                  <a:lnTo>
                    <a:pt x="7392049" y="50765"/>
                  </a:lnTo>
                  <a:lnTo>
                    <a:pt x="7364948" y="85844"/>
                  </a:lnTo>
                  <a:lnTo>
                    <a:pt x="7347475" y="127247"/>
                  </a:lnTo>
                  <a:lnTo>
                    <a:pt x="7341284" y="173324"/>
                  </a:lnTo>
                  <a:lnTo>
                    <a:pt x="7341284" y="1641656"/>
                  </a:lnTo>
                </a:path>
                <a:path w="7717155" h="5002530">
                  <a:moveTo>
                    <a:pt x="7341284" y="1865911"/>
                  </a:moveTo>
                  <a:lnTo>
                    <a:pt x="7341284" y="3877923"/>
                  </a:lnTo>
                </a:path>
                <a:path w="7717155" h="5002530">
                  <a:moveTo>
                    <a:pt x="7341273" y="4098587"/>
                  </a:moveTo>
                  <a:lnTo>
                    <a:pt x="7341273" y="4829067"/>
                  </a:lnTo>
                  <a:lnTo>
                    <a:pt x="7332938" y="4870243"/>
                  </a:lnTo>
                  <a:lnTo>
                    <a:pt x="7310222" y="4903903"/>
                  </a:lnTo>
                  <a:lnTo>
                    <a:pt x="7276558" y="4926615"/>
                  </a:lnTo>
                  <a:lnTo>
                    <a:pt x="7235381" y="4934949"/>
                  </a:lnTo>
                  <a:lnTo>
                    <a:pt x="3995731" y="4934949"/>
                  </a:lnTo>
                </a:path>
                <a:path w="7717155" h="5002530">
                  <a:moveTo>
                    <a:pt x="3770146" y="4934959"/>
                  </a:moveTo>
                  <a:lnTo>
                    <a:pt x="0" y="4934959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DD8679D3-9D14-5FD2-E70A-F07F96605F8C}"/>
                </a:ext>
              </a:extLst>
            </p:cNvPr>
            <p:cNvSpPr/>
            <p:nvPr/>
          </p:nvSpPr>
          <p:spPr>
            <a:xfrm>
              <a:off x="946676" y="2462392"/>
              <a:ext cx="18219420" cy="6418580"/>
            </a:xfrm>
            <a:custGeom>
              <a:avLst/>
              <a:gdLst/>
              <a:ahLst/>
              <a:cxnLst/>
              <a:rect l="l" t="t" r="r" b="b"/>
              <a:pathLst>
                <a:path w="18219420" h="6418580">
                  <a:moveTo>
                    <a:pt x="4279316" y="0"/>
                  </a:moveTo>
                  <a:lnTo>
                    <a:pt x="2139454" y="0"/>
                  </a:lnTo>
                  <a:lnTo>
                    <a:pt x="3209213" y="1069784"/>
                  </a:lnTo>
                  <a:lnTo>
                    <a:pt x="1069682" y="1069771"/>
                  </a:lnTo>
                  <a:lnTo>
                    <a:pt x="2139365" y="2139467"/>
                  </a:lnTo>
                  <a:lnTo>
                    <a:pt x="0" y="2139467"/>
                  </a:lnTo>
                  <a:lnTo>
                    <a:pt x="1069708" y="3209201"/>
                  </a:lnTo>
                  <a:lnTo>
                    <a:pt x="0" y="4278935"/>
                  </a:lnTo>
                  <a:lnTo>
                    <a:pt x="2139353" y="4278935"/>
                  </a:lnTo>
                  <a:lnTo>
                    <a:pt x="1069682" y="5348617"/>
                  </a:lnTo>
                  <a:lnTo>
                    <a:pt x="3209226" y="5348617"/>
                  </a:lnTo>
                  <a:lnTo>
                    <a:pt x="2139454" y="6418402"/>
                  </a:lnTo>
                  <a:lnTo>
                    <a:pt x="4279316" y="6418402"/>
                  </a:lnTo>
                  <a:lnTo>
                    <a:pt x="3209531" y="5348617"/>
                  </a:lnTo>
                  <a:lnTo>
                    <a:pt x="3209379" y="5348465"/>
                  </a:lnTo>
                  <a:lnTo>
                    <a:pt x="2139861" y="4278935"/>
                  </a:lnTo>
                  <a:lnTo>
                    <a:pt x="2139607" y="4278681"/>
                  </a:lnTo>
                  <a:lnTo>
                    <a:pt x="1070102" y="3209213"/>
                  </a:lnTo>
                  <a:lnTo>
                    <a:pt x="2139607" y="2139708"/>
                  </a:lnTo>
                  <a:lnTo>
                    <a:pt x="2139861" y="2139467"/>
                  </a:lnTo>
                  <a:lnTo>
                    <a:pt x="3209544" y="1069784"/>
                  </a:lnTo>
                  <a:lnTo>
                    <a:pt x="4279316" y="0"/>
                  </a:lnTo>
                  <a:close/>
                </a:path>
                <a:path w="18219420" h="6418580">
                  <a:moveTo>
                    <a:pt x="4914938" y="152"/>
                  </a:moveTo>
                  <a:lnTo>
                    <a:pt x="4596638" y="152"/>
                  </a:lnTo>
                  <a:lnTo>
                    <a:pt x="1387767" y="3209023"/>
                  </a:lnTo>
                  <a:lnTo>
                    <a:pt x="1387424" y="3209023"/>
                  </a:lnTo>
                  <a:lnTo>
                    <a:pt x="1387589" y="3209201"/>
                  </a:lnTo>
                  <a:lnTo>
                    <a:pt x="1387424" y="3209366"/>
                  </a:lnTo>
                  <a:lnTo>
                    <a:pt x="1387754" y="3209366"/>
                  </a:lnTo>
                  <a:lnTo>
                    <a:pt x="4596638" y="6418250"/>
                  </a:lnTo>
                  <a:lnTo>
                    <a:pt x="4914938" y="6418250"/>
                  </a:lnTo>
                  <a:lnTo>
                    <a:pt x="1705902" y="3209201"/>
                  </a:lnTo>
                  <a:lnTo>
                    <a:pt x="4914938" y="152"/>
                  </a:lnTo>
                  <a:close/>
                </a:path>
                <a:path w="18219420" h="6418580">
                  <a:moveTo>
                    <a:pt x="5549697" y="152"/>
                  </a:moveTo>
                  <a:lnTo>
                    <a:pt x="5231396" y="152"/>
                  </a:lnTo>
                  <a:lnTo>
                    <a:pt x="2022525" y="3209023"/>
                  </a:lnTo>
                  <a:lnTo>
                    <a:pt x="2022182" y="3209023"/>
                  </a:lnTo>
                  <a:lnTo>
                    <a:pt x="2022348" y="3209201"/>
                  </a:lnTo>
                  <a:lnTo>
                    <a:pt x="2022182" y="3209366"/>
                  </a:lnTo>
                  <a:lnTo>
                    <a:pt x="2022513" y="3209366"/>
                  </a:lnTo>
                  <a:lnTo>
                    <a:pt x="5231396" y="6418250"/>
                  </a:lnTo>
                  <a:lnTo>
                    <a:pt x="5549697" y="6418250"/>
                  </a:lnTo>
                  <a:lnTo>
                    <a:pt x="2340660" y="3209201"/>
                  </a:lnTo>
                  <a:lnTo>
                    <a:pt x="5549697" y="152"/>
                  </a:lnTo>
                  <a:close/>
                </a:path>
                <a:path w="18219420" h="6418580">
                  <a:moveTo>
                    <a:pt x="6184963" y="152"/>
                  </a:moveTo>
                  <a:lnTo>
                    <a:pt x="5866676" y="152"/>
                  </a:lnTo>
                  <a:lnTo>
                    <a:pt x="2657805" y="3209023"/>
                  </a:lnTo>
                  <a:lnTo>
                    <a:pt x="2657462" y="3209023"/>
                  </a:lnTo>
                  <a:lnTo>
                    <a:pt x="2657627" y="3209201"/>
                  </a:lnTo>
                  <a:lnTo>
                    <a:pt x="2657462" y="3209366"/>
                  </a:lnTo>
                  <a:lnTo>
                    <a:pt x="2657792" y="3209366"/>
                  </a:lnTo>
                  <a:lnTo>
                    <a:pt x="5866676" y="6418250"/>
                  </a:lnTo>
                  <a:lnTo>
                    <a:pt x="6184963" y="6418250"/>
                  </a:lnTo>
                  <a:lnTo>
                    <a:pt x="2975927" y="3209201"/>
                  </a:lnTo>
                  <a:lnTo>
                    <a:pt x="6184963" y="152"/>
                  </a:lnTo>
                  <a:close/>
                </a:path>
                <a:path w="18219420" h="6418580">
                  <a:moveTo>
                    <a:pt x="8470100" y="0"/>
                  </a:moveTo>
                  <a:lnTo>
                    <a:pt x="6330239" y="0"/>
                  </a:lnTo>
                  <a:lnTo>
                    <a:pt x="7400010" y="1069784"/>
                  </a:lnTo>
                  <a:lnTo>
                    <a:pt x="5260454" y="1069771"/>
                  </a:lnTo>
                  <a:lnTo>
                    <a:pt x="6330137" y="2139467"/>
                  </a:lnTo>
                  <a:lnTo>
                    <a:pt x="4190758" y="2139467"/>
                  </a:lnTo>
                  <a:lnTo>
                    <a:pt x="5260492" y="3209201"/>
                  </a:lnTo>
                  <a:lnTo>
                    <a:pt x="4190758" y="4278935"/>
                  </a:lnTo>
                  <a:lnTo>
                    <a:pt x="6330124" y="4278935"/>
                  </a:lnTo>
                  <a:lnTo>
                    <a:pt x="5260454" y="5348617"/>
                  </a:lnTo>
                  <a:lnTo>
                    <a:pt x="7400010" y="5348617"/>
                  </a:lnTo>
                  <a:lnTo>
                    <a:pt x="6330239" y="6418402"/>
                  </a:lnTo>
                  <a:lnTo>
                    <a:pt x="8470100" y="6418402"/>
                  </a:lnTo>
                  <a:lnTo>
                    <a:pt x="5260899" y="3209201"/>
                  </a:lnTo>
                  <a:lnTo>
                    <a:pt x="6330632" y="2139467"/>
                  </a:lnTo>
                  <a:lnTo>
                    <a:pt x="7400163" y="1069936"/>
                  </a:lnTo>
                  <a:lnTo>
                    <a:pt x="7400315" y="1069784"/>
                  </a:lnTo>
                  <a:lnTo>
                    <a:pt x="8470100" y="0"/>
                  </a:lnTo>
                  <a:close/>
                </a:path>
                <a:path w="18219420" h="6418580">
                  <a:moveTo>
                    <a:pt x="9104097" y="1765"/>
                  </a:moveTo>
                  <a:lnTo>
                    <a:pt x="9102484" y="152"/>
                  </a:lnTo>
                  <a:lnTo>
                    <a:pt x="8787422" y="152"/>
                  </a:lnTo>
                  <a:lnTo>
                    <a:pt x="5578551" y="3209023"/>
                  </a:lnTo>
                  <a:lnTo>
                    <a:pt x="5578208" y="3209023"/>
                  </a:lnTo>
                  <a:lnTo>
                    <a:pt x="5578373" y="3209201"/>
                  </a:lnTo>
                  <a:lnTo>
                    <a:pt x="5578208" y="3209366"/>
                  </a:lnTo>
                  <a:lnTo>
                    <a:pt x="5578538" y="3209366"/>
                  </a:lnTo>
                  <a:lnTo>
                    <a:pt x="8787422" y="6418250"/>
                  </a:lnTo>
                  <a:lnTo>
                    <a:pt x="9102484" y="6418250"/>
                  </a:lnTo>
                  <a:lnTo>
                    <a:pt x="9104097" y="6416637"/>
                  </a:lnTo>
                  <a:lnTo>
                    <a:pt x="5896673" y="3209201"/>
                  </a:lnTo>
                  <a:lnTo>
                    <a:pt x="9104097" y="1765"/>
                  </a:lnTo>
                  <a:close/>
                </a:path>
                <a:path w="18219420" h="6418580">
                  <a:moveTo>
                    <a:pt x="12629998" y="3209023"/>
                  </a:moveTo>
                  <a:lnTo>
                    <a:pt x="12629655" y="3209023"/>
                  </a:lnTo>
                  <a:lnTo>
                    <a:pt x="12311532" y="2890901"/>
                  </a:lnTo>
                  <a:lnTo>
                    <a:pt x="12311532" y="3209201"/>
                  </a:lnTo>
                  <a:lnTo>
                    <a:pt x="11243920" y="4276814"/>
                  </a:lnTo>
                  <a:lnTo>
                    <a:pt x="11241799" y="4274705"/>
                  </a:lnTo>
                  <a:lnTo>
                    <a:pt x="11241799" y="4278935"/>
                  </a:lnTo>
                  <a:lnTo>
                    <a:pt x="10174237" y="5346497"/>
                  </a:lnTo>
                  <a:lnTo>
                    <a:pt x="9106675" y="4278935"/>
                  </a:lnTo>
                  <a:lnTo>
                    <a:pt x="9106802" y="4278935"/>
                  </a:lnTo>
                  <a:lnTo>
                    <a:pt x="11241799" y="4278935"/>
                  </a:lnTo>
                  <a:lnTo>
                    <a:pt x="11241799" y="4274705"/>
                  </a:lnTo>
                  <a:lnTo>
                    <a:pt x="10176307" y="3209213"/>
                  </a:lnTo>
                  <a:lnTo>
                    <a:pt x="11243920" y="2141588"/>
                  </a:lnTo>
                  <a:lnTo>
                    <a:pt x="12311532" y="3209201"/>
                  </a:lnTo>
                  <a:lnTo>
                    <a:pt x="12311532" y="2890901"/>
                  </a:lnTo>
                  <a:lnTo>
                    <a:pt x="11241799" y="1821167"/>
                  </a:lnTo>
                  <a:lnTo>
                    <a:pt x="11241799" y="2139467"/>
                  </a:lnTo>
                  <a:lnTo>
                    <a:pt x="10175913" y="2139467"/>
                  </a:lnTo>
                  <a:lnTo>
                    <a:pt x="10175913" y="3209201"/>
                  </a:lnTo>
                  <a:lnTo>
                    <a:pt x="9106484" y="4278630"/>
                  </a:lnTo>
                  <a:lnTo>
                    <a:pt x="8037055" y="3209213"/>
                  </a:lnTo>
                  <a:lnTo>
                    <a:pt x="9106484" y="2139785"/>
                  </a:lnTo>
                  <a:lnTo>
                    <a:pt x="10175913" y="3209201"/>
                  </a:lnTo>
                  <a:lnTo>
                    <a:pt x="10175913" y="2139467"/>
                  </a:lnTo>
                  <a:lnTo>
                    <a:pt x="9106802" y="2139467"/>
                  </a:lnTo>
                  <a:lnTo>
                    <a:pt x="9106662" y="2139467"/>
                  </a:lnTo>
                  <a:lnTo>
                    <a:pt x="10174224" y="1071905"/>
                  </a:lnTo>
                  <a:lnTo>
                    <a:pt x="11241799" y="2139467"/>
                  </a:lnTo>
                  <a:lnTo>
                    <a:pt x="11241799" y="1821167"/>
                  </a:lnTo>
                  <a:lnTo>
                    <a:pt x="9420796" y="152"/>
                  </a:lnTo>
                  <a:lnTo>
                    <a:pt x="9105722" y="152"/>
                  </a:lnTo>
                  <a:lnTo>
                    <a:pt x="9104097" y="1765"/>
                  </a:lnTo>
                  <a:lnTo>
                    <a:pt x="10172103" y="1069784"/>
                  </a:lnTo>
                  <a:lnTo>
                    <a:pt x="8036496" y="1069784"/>
                  </a:lnTo>
                  <a:lnTo>
                    <a:pt x="9106179" y="2139467"/>
                  </a:lnTo>
                  <a:lnTo>
                    <a:pt x="6966940" y="2139467"/>
                  </a:lnTo>
                  <a:lnTo>
                    <a:pt x="8036661" y="3209201"/>
                  </a:lnTo>
                  <a:lnTo>
                    <a:pt x="6966940" y="4278935"/>
                  </a:lnTo>
                  <a:lnTo>
                    <a:pt x="9106179" y="4278935"/>
                  </a:lnTo>
                  <a:lnTo>
                    <a:pt x="8036496" y="5348617"/>
                  </a:lnTo>
                  <a:lnTo>
                    <a:pt x="10172116" y="5348617"/>
                  </a:lnTo>
                  <a:lnTo>
                    <a:pt x="9104097" y="6416637"/>
                  </a:lnTo>
                  <a:lnTo>
                    <a:pt x="9105722" y="6418250"/>
                  </a:lnTo>
                  <a:lnTo>
                    <a:pt x="9420796" y="6418250"/>
                  </a:lnTo>
                  <a:lnTo>
                    <a:pt x="12629655" y="3209366"/>
                  </a:lnTo>
                  <a:lnTo>
                    <a:pt x="12629998" y="3209366"/>
                  </a:lnTo>
                  <a:lnTo>
                    <a:pt x="12629820" y="3209201"/>
                  </a:lnTo>
                  <a:lnTo>
                    <a:pt x="12629998" y="3209023"/>
                  </a:lnTo>
                  <a:close/>
                </a:path>
                <a:path w="18219420" h="6418580">
                  <a:moveTo>
                    <a:pt x="14017435" y="2139467"/>
                  </a:moveTo>
                  <a:lnTo>
                    <a:pt x="11878056" y="2139467"/>
                  </a:lnTo>
                  <a:lnTo>
                    <a:pt x="12947752" y="1069771"/>
                  </a:lnTo>
                  <a:lnTo>
                    <a:pt x="10808195" y="1069784"/>
                  </a:lnTo>
                  <a:lnTo>
                    <a:pt x="11877980" y="0"/>
                  </a:lnTo>
                  <a:lnTo>
                    <a:pt x="9738119" y="0"/>
                  </a:lnTo>
                  <a:lnTo>
                    <a:pt x="10807891" y="1069784"/>
                  </a:lnTo>
                  <a:lnTo>
                    <a:pt x="10808043" y="1069936"/>
                  </a:lnTo>
                  <a:lnTo>
                    <a:pt x="11877573" y="2139467"/>
                  </a:lnTo>
                  <a:lnTo>
                    <a:pt x="12947295" y="3209213"/>
                  </a:lnTo>
                  <a:lnTo>
                    <a:pt x="11877827" y="4278681"/>
                  </a:lnTo>
                  <a:lnTo>
                    <a:pt x="11877573" y="4278935"/>
                  </a:lnTo>
                  <a:lnTo>
                    <a:pt x="10808043" y="5348465"/>
                  </a:lnTo>
                  <a:lnTo>
                    <a:pt x="10807891" y="5348617"/>
                  </a:lnTo>
                  <a:lnTo>
                    <a:pt x="9738119" y="6418402"/>
                  </a:lnTo>
                  <a:lnTo>
                    <a:pt x="11877980" y="6418402"/>
                  </a:lnTo>
                  <a:lnTo>
                    <a:pt x="10808195" y="5348617"/>
                  </a:lnTo>
                  <a:lnTo>
                    <a:pt x="12947752" y="5348617"/>
                  </a:lnTo>
                  <a:lnTo>
                    <a:pt x="11878069" y="4278935"/>
                  </a:lnTo>
                  <a:lnTo>
                    <a:pt x="14017435" y="4278935"/>
                  </a:lnTo>
                  <a:lnTo>
                    <a:pt x="12947701" y="3209201"/>
                  </a:lnTo>
                  <a:lnTo>
                    <a:pt x="14017435" y="2139467"/>
                  </a:lnTo>
                  <a:close/>
                </a:path>
                <a:path w="18219420" h="6418580">
                  <a:moveTo>
                    <a:pt x="15561882" y="3209023"/>
                  </a:moveTo>
                  <a:lnTo>
                    <a:pt x="15561526" y="3209023"/>
                  </a:lnTo>
                  <a:lnTo>
                    <a:pt x="12352655" y="152"/>
                  </a:lnTo>
                  <a:lnTo>
                    <a:pt x="12034355" y="152"/>
                  </a:lnTo>
                  <a:lnTo>
                    <a:pt x="15243391" y="3209201"/>
                  </a:lnTo>
                  <a:lnTo>
                    <a:pt x="12034355" y="6418250"/>
                  </a:lnTo>
                  <a:lnTo>
                    <a:pt x="12352655" y="6418250"/>
                  </a:lnTo>
                  <a:lnTo>
                    <a:pt x="15561539" y="3209366"/>
                  </a:lnTo>
                  <a:lnTo>
                    <a:pt x="15561882" y="3209366"/>
                  </a:lnTo>
                  <a:lnTo>
                    <a:pt x="15561704" y="3209201"/>
                  </a:lnTo>
                  <a:lnTo>
                    <a:pt x="15561882" y="3209023"/>
                  </a:lnTo>
                  <a:close/>
                </a:path>
                <a:path w="18219420" h="6418580">
                  <a:moveTo>
                    <a:pt x="16197136" y="3209023"/>
                  </a:moveTo>
                  <a:lnTo>
                    <a:pt x="16196793" y="3209023"/>
                  </a:lnTo>
                  <a:lnTo>
                    <a:pt x="12987922" y="152"/>
                  </a:lnTo>
                  <a:lnTo>
                    <a:pt x="12669622" y="152"/>
                  </a:lnTo>
                  <a:lnTo>
                    <a:pt x="15878658" y="3209201"/>
                  </a:lnTo>
                  <a:lnTo>
                    <a:pt x="12669622" y="6418250"/>
                  </a:lnTo>
                  <a:lnTo>
                    <a:pt x="12987922" y="6418250"/>
                  </a:lnTo>
                  <a:lnTo>
                    <a:pt x="16196793" y="3209366"/>
                  </a:lnTo>
                  <a:lnTo>
                    <a:pt x="16197136" y="3209366"/>
                  </a:lnTo>
                  <a:lnTo>
                    <a:pt x="16196958" y="3209201"/>
                  </a:lnTo>
                  <a:lnTo>
                    <a:pt x="16197136" y="3209023"/>
                  </a:lnTo>
                  <a:close/>
                </a:path>
                <a:path w="18219420" h="6418580">
                  <a:moveTo>
                    <a:pt x="16831907" y="3209023"/>
                  </a:moveTo>
                  <a:lnTo>
                    <a:pt x="16831552" y="3209023"/>
                  </a:lnTo>
                  <a:lnTo>
                    <a:pt x="13622681" y="152"/>
                  </a:lnTo>
                  <a:lnTo>
                    <a:pt x="13304393" y="152"/>
                  </a:lnTo>
                  <a:lnTo>
                    <a:pt x="16513417" y="3209201"/>
                  </a:lnTo>
                  <a:lnTo>
                    <a:pt x="13304393" y="6418250"/>
                  </a:lnTo>
                  <a:lnTo>
                    <a:pt x="13622681" y="6418250"/>
                  </a:lnTo>
                  <a:lnTo>
                    <a:pt x="16831564" y="3209366"/>
                  </a:lnTo>
                  <a:lnTo>
                    <a:pt x="16831907" y="3209366"/>
                  </a:lnTo>
                  <a:lnTo>
                    <a:pt x="16831729" y="3209201"/>
                  </a:lnTo>
                  <a:lnTo>
                    <a:pt x="16831907" y="3209023"/>
                  </a:lnTo>
                  <a:close/>
                </a:path>
                <a:path w="18219420" h="6418580">
                  <a:moveTo>
                    <a:pt x="18219331" y="2139467"/>
                  </a:moveTo>
                  <a:lnTo>
                    <a:pt x="16079953" y="2139467"/>
                  </a:lnTo>
                  <a:lnTo>
                    <a:pt x="17149649" y="1069771"/>
                  </a:lnTo>
                  <a:lnTo>
                    <a:pt x="15010092" y="1069784"/>
                  </a:lnTo>
                  <a:lnTo>
                    <a:pt x="16079877" y="0"/>
                  </a:lnTo>
                  <a:lnTo>
                    <a:pt x="13940015" y="0"/>
                  </a:lnTo>
                  <a:lnTo>
                    <a:pt x="15009787" y="1069784"/>
                  </a:lnTo>
                  <a:lnTo>
                    <a:pt x="15009940" y="1069936"/>
                  </a:lnTo>
                  <a:lnTo>
                    <a:pt x="16079470" y="2139467"/>
                  </a:lnTo>
                  <a:lnTo>
                    <a:pt x="17149204" y="3209201"/>
                  </a:lnTo>
                  <a:lnTo>
                    <a:pt x="16079724" y="4278681"/>
                  </a:lnTo>
                  <a:lnTo>
                    <a:pt x="16079470" y="4278935"/>
                  </a:lnTo>
                  <a:lnTo>
                    <a:pt x="15009940" y="5348465"/>
                  </a:lnTo>
                  <a:lnTo>
                    <a:pt x="15009787" y="5348617"/>
                  </a:lnTo>
                  <a:lnTo>
                    <a:pt x="13940015" y="6418402"/>
                  </a:lnTo>
                  <a:lnTo>
                    <a:pt x="16079877" y="6418402"/>
                  </a:lnTo>
                  <a:lnTo>
                    <a:pt x="15010092" y="5348617"/>
                  </a:lnTo>
                  <a:lnTo>
                    <a:pt x="17149649" y="5348617"/>
                  </a:lnTo>
                  <a:lnTo>
                    <a:pt x="16079966" y="4278935"/>
                  </a:lnTo>
                  <a:lnTo>
                    <a:pt x="18219331" y="4278935"/>
                  </a:lnTo>
                  <a:lnTo>
                    <a:pt x="17149598" y="3209201"/>
                  </a:lnTo>
                  <a:lnTo>
                    <a:pt x="18219331" y="2139467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4">
            <a:extLst>
              <a:ext uri="{FF2B5EF4-FFF2-40B4-BE49-F238E27FC236}">
                <a16:creationId xmlns:a16="http://schemas.microsoft.com/office/drawing/2014/main" id="{C201340E-0E8B-2F6E-DF78-BC8A3BAB81AA}"/>
              </a:ext>
            </a:extLst>
          </p:cNvPr>
          <p:cNvSpPr txBox="1"/>
          <p:nvPr/>
        </p:nvSpPr>
        <p:spPr>
          <a:xfrm>
            <a:off x="8704416" y="502686"/>
            <a:ext cx="237927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NZ" sz="165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Ngāti </a:t>
            </a:r>
            <a:r>
              <a:rPr lang="en-NZ" sz="1650" dirty="0" err="1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Whātua</a:t>
            </a:r>
            <a:r>
              <a:rPr lang="en-NZ" sz="165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 </a:t>
            </a:r>
            <a:r>
              <a:rPr lang="en-NZ" sz="1650" dirty="0" err="1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Ōrākei</a:t>
            </a:r>
            <a:endParaRPr lang="en-NZ" sz="1650" dirty="0">
              <a:latin typeface="Avenir Next" panose="020B0503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915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B4B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ln w="10470">
            <a:solidFill>
              <a:srgbClr val="AB4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62415" y="569542"/>
            <a:ext cx="237927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NZ" sz="165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Ngāti </a:t>
            </a:r>
            <a:r>
              <a:rPr lang="en-NZ" sz="1650" dirty="0" err="1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Whātua</a:t>
            </a:r>
            <a:r>
              <a:rPr lang="en-NZ" sz="165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 </a:t>
            </a:r>
            <a:r>
              <a:rPr lang="en-NZ" sz="1650" dirty="0" err="1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Ōrākei</a:t>
            </a:r>
            <a:endParaRPr lang="en-NZ" sz="1650" dirty="0">
              <a:latin typeface="Avenir Next" panose="020B0503020202020204" pitchFamily="34" charset="0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3919" y="664917"/>
            <a:ext cx="20112355" cy="10188575"/>
            <a:chOff x="-3919" y="664917"/>
            <a:chExt cx="20112355" cy="10188575"/>
          </a:xfrm>
        </p:grpSpPr>
        <p:sp>
          <p:nvSpPr>
            <p:cNvPr id="6" name="object 6"/>
            <p:cNvSpPr/>
            <p:nvPr/>
          </p:nvSpPr>
          <p:spPr>
            <a:xfrm>
              <a:off x="307840" y="668844"/>
              <a:ext cx="3534410" cy="3153410"/>
            </a:xfrm>
            <a:custGeom>
              <a:avLst/>
              <a:gdLst/>
              <a:ahLst/>
              <a:cxnLst/>
              <a:rect l="l" t="t" r="r" b="b"/>
              <a:pathLst>
                <a:path w="3534410" h="3153410">
                  <a:moveTo>
                    <a:pt x="67495" y="2926319"/>
                  </a:moveTo>
                  <a:lnTo>
                    <a:pt x="67495" y="2954077"/>
                  </a:lnTo>
                  <a:lnTo>
                    <a:pt x="49757" y="2954077"/>
                  </a:lnTo>
                  <a:lnTo>
                    <a:pt x="67495" y="2971815"/>
                  </a:lnTo>
                  <a:lnTo>
                    <a:pt x="67495" y="3010944"/>
                  </a:lnTo>
                  <a:lnTo>
                    <a:pt x="49757" y="3010944"/>
                  </a:lnTo>
                  <a:lnTo>
                    <a:pt x="67495" y="3028682"/>
                  </a:lnTo>
                  <a:lnTo>
                    <a:pt x="67495" y="3067697"/>
                  </a:lnTo>
                  <a:lnTo>
                    <a:pt x="49757" y="3067697"/>
                  </a:lnTo>
                  <a:lnTo>
                    <a:pt x="67495" y="3085434"/>
                  </a:lnTo>
                  <a:lnTo>
                    <a:pt x="67495" y="3124030"/>
                  </a:lnTo>
                  <a:lnTo>
                    <a:pt x="49757" y="3124030"/>
                  </a:lnTo>
                  <a:lnTo>
                    <a:pt x="67495" y="3141768"/>
                  </a:lnTo>
                  <a:lnTo>
                    <a:pt x="67495" y="3153160"/>
                  </a:lnTo>
                </a:path>
                <a:path w="3534410" h="3153410">
                  <a:moveTo>
                    <a:pt x="0" y="2926319"/>
                  </a:moveTo>
                  <a:lnTo>
                    <a:pt x="0" y="2954077"/>
                  </a:lnTo>
                  <a:lnTo>
                    <a:pt x="17737" y="2954077"/>
                  </a:lnTo>
                  <a:lnTo>
                    <a:pt x="0" y="2971815"/>
                  </a:lnTo>
                  <a:lnTo>
                    <a:pt x="0" y="3010944"/>
                  </a:lnTo>
                  <a:lnTo>
                    <a:pt x="17737" y="3010944"/>
                  </a:lnTo>
                  <a:lnTo>
                    <a:pt x="0" y="3028682"/>
                  </a:lnTo>
                  <a:lnTo>
                    <a:pt x="0" y="3067697"/>
                  </a:lnTo>
                  <a:lnTo>
                    <a:pt x="17737" y="3067697"/>
                  </a:lnTo>
                  <a:lnTo>
                    <a:pt x="0" y="3085434"/>
                  </a:lnTo>
                  <a:lnTo>
                    <a:pt x="0" y="3124030"/>
                  </a:lnTo>
                  <a:lnTo>
                    <a:pt x="17737" y="3124030"/>
                  </a:lnTo>
                  <a:lnTo>
                    <a:pt x="0" y="3141768"/>
                  </a:lnTo>
                  <a:lnTo>
                    <a:pt x="0" y="3153160"/>
                  </a:lnTo>
                </a:path>
                <a:path w="3534410" h="3153410">
                  <a:moveTo>
                    <a:pt x="67505" y="898485"/>
                  </a:moveTo>
                  <a:lnTo>
                    <a:pt x="67505" y="926244"/>
                  </a:lnTo>
                  <a:lnTo>
                    <a:pt x="49768" y="926244"/>
                  </a:lnTo>
                  <a:lnTo>
                    <a:pt x="67505" y="943981"/>
                  </a:lnTo>
                  <a:lnTo>
                    <a:pt x="67505" y="983111"/>
                  </a:lnTo>
                  <a:lnTo>
                    <a:pt x="49768" y="983111"/>
                  </a:lnTo>
                  <a:lnTo>
                    <a:pt x="67505" y="1000849"/>
                  </a:lnTo>
                  <a:lnTo>
                    <a:pt x="67505" y="1039863"/>
                  </a:lnTo>
                  <a:lnTo>
                    <a:pt x="49768" y="1039863"/>
                  </a:lnTo>
                  <a:lnTo>
                    <a:pt x="67505" y="1057601"/>
                  </a:lnTo>
                  <a:lnTo>
                    <a:pt x="67505" y="1096196"/>
                  </a:lnTo>
                  <a:lnTo>
                    <a:pt x="49768" y="1096196"/>
                  </a:lnTo>
                  <a:lnTo>
                    <a:pt x="67505" y="1113934"/>
                  </a:lnTo>
                  <a:lnTo>
                    <a:pt x="67505" y="1125326"/>
                  </a:lnTo>
                </a:path>
                <a:path w="3534410" h="3153410">
                  <a:moveTo>
                    <a:pt x="10" y="898485"/>
                  </a:moveTo>
                  <a:lnTo>
                    <a:pt x="10" y="926244"/>
                  </a:lnTo>
                  <a:lnTo>
                    <a:pt x="17748" y="926244"/>
                  </a:lnTo>
                  <a:lnTo>
                    <a:pt x="10" y="943981"/>
                  </a:lnTo>
                  <a:lnTo>
                    <a:pt x="10" y="983111"/>
                  </a:lnTo>
                  <a:lnTo>
                    <a:pt x="17748" y="983111"/>
                  </a:lnTo>
                  <a:lnTo>
                    <a:pt x="10" y="1000849"/>
                  </a:lnTo>
                  <a:lnTo>
                    <a:pt x="10" y="1039863"/>
                  </a:lnTo>
                  <a:lnTo>
                    <a:pt x="17748" y="1039863"/>
                  </a:lnTo>
                  <a:lnTo>
                    <a:pt x="10" y="1057601"/>
                  </a:lnTo>
                  <a:lnTo>
                    <a:pt x="10" y="1096196"/>
                  </a:lnTo>
                  <a:lnTo>
                    <a:pt x="17748" y="1096196"/>
                  </a:lnTo>
                  <a:lnTo>
                    <a:pt x="10" y="1113934"/>
                  </a:lnTo>
                  <a:lnTo>
                    <a:pt x="10" y="1125326"/>
                  </a:lnTo>
                </a:path>
                <a:path w="3534410" h="3153410">
                  <a:moveTo>
                    <a:pt x="3533913" y="67495"/>
                  </a:moveTo>
                  <a:lnTo>
                    <a:pt x="3506155" y="67495"/>
                  </a:lnTo>
                  <a:lnTo>
                    <a:pt x="3506155" y="49757"/>
                  </a:lnTo>
                  <a:lnTo>
                    <a:pt x="3488417" y="67495"/>
                  </a:lnTo>
                  <a:lnTo>
                    <a:pt x="3449287" y="67495"/>
                  </a:lnTo>
                  <a:lnTo>
                    <a:pt x="3449287" y="49757"/>
                  </a:lnTo>
                  <a:lnTo>
                    <a:pt x="3431549" y="67495"/>
                  </a:lnTo>
                  <a:lnTo>
                    <a:pt x="3392535" y="67495"/>
                  </a:lnTo>
                  <a:lnTo>
                    <a:pt x="3392535" y="49757"/>
                  </a:lnTo>
                  <a:lnTo>
                    <a:pt x="3374797" y="67495"/>
                  </a:lnTo>
                  <a:lnTo>
                    <a:pt x="3336202" y="67495"/>
                  </a:lnTo>
                  <a:lnTo>
                    <a:pt x="3336202" y="49757"/>
                  </a:lnTo>
                  <a:lnTo>
                    <a:pt x="3318464" y="67495"/>
                  </a:lnTo>
                  <a:lnTo>
                    <a:pt x="3307072" y="67495"/>
                  </a:lnTo>
                </a:path>
                <a:path w="3534410" h="3153410">
                  <a:moveTo>
                    <a:pt x="3533913" y="0"/>
                  </a:moveTo>
                  <a:lnTo>
                    <a:pt x="3506155" y="0"/>
                  </a:lnTo>
                  <a:lnTo>
                    <a:pt x="3506155" y="17737"/>
                  </a:lnTo>
                  <a:lnTo>
                    <a:pt x="3488417" y="0"/>
                  </a:lnTo>
                  <a:lnTo>
                    <a:pt x="3449287" y="0"/>
                  </a:lnTo>
                  <a:lnTo>
                    <a:pt x="3449287" y="17737"/>
                  </a:lnTo>
                  <a:lnTo>
                    <a:pt x="3431549" y="0"/>
                  </a:lnTo>
                  <a:lnTo>
                    <a:pt x="3392535" y="0"/>
                  </a:lnTo>
                  <a:lnTo>
                    <a:pt x="3392535" y="17737"/>
                  </a:lnTo>
                  <a:lnTo>
                    <a:pt x="3374797" y="0"/>
                  </a:lnTo>
                  <a:lnTo>
                    <a:pt x="3336202" y="0"/>
                  </a:lnTo>
                  <a:lnTo>
                    <a:pt x="3336202" y="17737"/>
                  </a:lnTo>
                  <a:lnTo>
                    <a:pt x="3318464" y="0"/>
                  </a:lnTo>
                  <a:lnTo>
                    <a:pt x="3307072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7901" y="664917"/>
              <a:ext cx="226464" cy="753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" y="668844"/>
              <a:ext cx="19796760" cy="4792980"/>
            </a:xfrm>
            <a:custGeom>
              <a:avLst/>
              <a:gdLst/>
              <a:ahLst/>
              <a:cxnLst/>
              <a:rect l="l" t="t" r="r" b="b"/>
              <a:pathLst>
                <a:path w="19796760" h="4792980">
                  <a:moveTo>
                    <a:pt x="0" y="4725552"/>
                  </a:moveTo>
                  <a:lnTo>
                    <a:pt x="201920" y="4725552"/>
                  </a:lnTo>
                  <a:lnTo>
                    <a:pt x="243102" y="4717217"/>
                  </a:lnTo>
                  <a:lnTo>
                    <a:pt x="276765" y="4694501"/>
                  </a:lnTo>
                  <a:lnTo>
                    <a:pt x="299478" y="4660837"/>
                  </a:lnTo>
                  <a:lnTo>
                    <a:pt x="307812" y="4619660"/>
                  </a:lnTo>
                  <a:lnTo>
                    <a:pt x="307812" y="3152050"/>
                  </a:lnTo>
                </a:path>
                <a:path w="19796760" h="4792980">
                  <a:moveTo>
                    <a:pt x="307833" y="2926340"/>
                  </a:moveTo>
                  <a:lnTo>
                    <a:pt x="307833" y="1125316"/>
                  </a:lnTo>
                </a:path>
                <a:path w="19796760" h="4792980">
                  <a:moveTo>
                    <a:pt x="307833" y="898485"/>
                  </a:moveTo>
                  <a:lnTo>
                    <a:pt x="307833" y="173335"/>
                  </a:lnTo>
                  <a:lnTo>
                    <a:pt x="314024" y="127258"/>
                  </a:lnTo>
                  <a:lnTo>
                    <a:pt x="331495" y="85854"/>
                  </a:lnTo>
                  <a:lnTo>
                    <a:pt x="358595" y="50775"/>
                  </a:lnTo>
                  <a:lnTo>
                    <a:pt x="393673" y="23674"/>
                  </a:lnTo>
                  <a:lnTo>
                    <a:pt x="435077" y="6201"/>
                  </a:lnTo>
                  <a:lnTo>
                    <a:pt x="481158" y="10"/>
                  </a:lnTo>
                  <a:lnTo>
                    <a:pt x="3616120" y="10"/>
                  </a:lnTo>
                </a:path>
                <a:path w="19796760" h="4792980">
                  <a:moveTo>
                    <a:pt x="3841694" y="10"/>
                  </a:moveTo>
                  <a:lnTo>
                    <a:pt x="7611831" y="10"/>
                  </a:lnTo>
                </a:path>
                <a:path w="19796760" h="4792980">
                  <a:moveTo>
                    <a:pt x="0" y="4792984"/>
                  </a:moveTo>
                  <a:lnTo>
                    <a:pt x="201931" y="4792984"/>
                  </a:lnTo>
                  <a:lnTo>
                    <a:pt x="248012" y="4786793"/>
                  </a:lnTo>
                  <a:lnTo>
                    <a:pt x="289418" y="4769321"/>
                  </a:lnTo>
                  <a:lnTo>
                    <a:pt x="324499" y="4742219"/>
                  </a:lnTo>
                  <a:lnTo>
                    <a:pt x="351601" y="4707140"/>
                  </a:lnTo>
                  <a:lnTo>
                    <a:pt x="369074" y="4665737"/>
                  </a:lnTo>
                  <a:lnTo>
                    <a:pt x="375266" y="4619660"/>
                  </a:lnTo>
                  <a:lnTo>
                    <a:pt x="375266" y="3151328"/>
                  </a:lnTo>
                </a:path>
                <a:path w="19796760" h="4792980">
                  <a:moveTo>
                    <a:pt x="375266" y="2927073"/>
                  </a:moveTo>
                  <a:lnTo>
                    <a:pt x="375266" y="1124478"/>
                  </a:lnTo>
                </a:path>
                <a:path w="19796760" h="4792980">
                  <a:moveTo>
                    <a:pt x="375276" y="903815"/>
                  </a:moveTo>
                  <a:lnTo>
                    <a:pt x="375276" y="173335"/>
                  </a:lnTo>
                  <a:lnTo>
                    <a:pt x="383610" y="132159"/>
                  </a:lnTo>
                  <a:lnTo>
                    <a:pt x="406324" y="98499"/>
                  </a:lnTo>
                  <a:lnTo>
                    <a:pt x="439987" y="75786"/>
                  </a:lnTo>
                  <a:lnTo>
                    <a:pt x="481168" y="67453"/>
                  </a:lnTo>
                  <a:lnTo>
                    <a:pt x="3616109" y="67453"/>
                  </a:lnTo>
                </a:path>
                <a:path w="19796760" h="4792980">
                  <a:moveTo>
                    <a:pt x="3841694" y="67442"/>
                  </a:moveTo>
                  <a:lnTo>
                    <a:pt x="7611831" y="67442"/>
                  </a:lnTo>
                </a:path>
                <a:path w="19796760" h="4792980">
                  <a:moveTo>
                    <a:pt x="19728739" y="3153160"/>
                  </a:moveTo>
                  <a:lnTo>
                    <a:pt x="19728739" y="3141768"/>
                  </a:lnTo>
                  <a:lnTo>
                    <a:pt x="19746477" y="3124030"/>
                  </a:lnTo>
                  <a:lnTo>
                    <a:pt x="19728739" y="3124030"/>
                  </a:lnTo>
                  <a:lnTo>
                    <a:pt x="19728739" y="3085434"/>
                  </a:lnTo>
                  <a:lnTo>
                    <a:pt x="19746477" y="3067697"/>
                  </a:lnTo>
                  <a:lnTo>
                    <a:pt x="19728739" y="3067697"/>
                  </a:lnTo>
                  <a:lnTo>
                    <a:pt x="19728739" y="3028682"/>
                  </a:lnTo>
                  <a:lnTo>
                    <a:pt x="19746477" y="3010944"/>
                  </a:lnTo>
                  <a:lnTo>
                    <a:pt x="19728739" y="3010944"/>
                  </a:lnTo>
                  <a:lnTo>
                    <a:pt x="19728739" y="2971815"/>
                  </a:lnTo>
                  <a:lnTo>
                    <a:pt x="19746477" y="2954077"/>
                  </a:lnTo>
                  <a:lnTo>
                    <a:pt x="19728739" y="2954077"/>
                  </a:lnTo>
                  <a:lnTo>
                    <a:pt x="19728739" y="2926319"/>
                  </a:lnTo>
                </a:path>
                <a:path w="19796760" h="4792980">
                  <a:moveTo>
                    <a:pt x="19796234" y="3153160"/>
                  </a:moveTo>
                  <a:lnTo>
                    <a:pt x="19796234" y="3141768"/>
                  </a:lnTo>
                  <a:lnTo>
                    <a:pt x="19778507" y="3124030"/>
                  </a:lnTo>
                  <a:lnTo>
                    <a:pt x="19796234" y="3124030"/>
                  </a:lnTo>
                  <a:lnTo>
                    <a:pt x="19796234" y="3085434"/>
                  </a:lnTo>
                  <a:lnTo>
                    <a:pt x="19778507" y="3067697"/>
                  </a:lnTo>
                  <a:lnTo>
                    <a:pt x="19796234" y="3067697"/>
                  </a:lnTo>
                  <a:lnTo>
                    <a:pt x="19796234" y="3028682"/>
                  </a:lnTo>
                  <a:lnTo>
                    <a:pt x="19778507" y="3010944"/>
                  </a:lnTo>
                  <a:lnTo>
                    <a:pt x="19796234" y="3010944"/>
                  </a:lnTo>
                  <a:lnTo>
                    <a:pt x="19796234" y="2971815"/>
                  </a:lnTo>
                  <a:lnTo>
                    <a:pt x="19778507" y="2954077"/>
                  </a:lnTo>
                  <a:lnTo>
                    <a:pt x="19796234" y="2954077"/>
                  </a:lnTo>
                  <a:lnTo>
                    <a:pt x="19796234" y="2926319"/>
                  </a:lnTo>
                </a:path>
                <a:path w="19796760" h="4792980">
                  <a:moveTo>
                    <a:pt x="19728729" y="1125326"/>
                  </a:moveTo>
                  <a:lnTo>
                    <a:pt x="19728729" y="1113934"/>
                  </a:lnTo>
                  <a:lnTo>
                    <a:pt x="19746466" y="1096196"/>
                  </a:lnTo>
                  <a:lnTo>
                    <a:pt x="19728729" y="1096196"/>
                  </a:lnTo>
                  <a:lnTo>
                    <a:pt x="19728729" y="1057601"/>
                  </a:lnTo>
                  <a:lnTo>
                    <a:pt x="19746466" y="1039863"/>
                  </a:lnTo>
                  <a:lnTo>
                    <a:pt x="19728729" y="1039863"/>
                  </a:lnTo>
                  <a:lnTo>
                    <a:pt x="19728729" y="1000849"/>
                  </a:lnTo>
                  <a:lnTo>
                    <a:pt x="19746466" y="983111"/>
                  </a:lnTo>
                  <a:lnTo>
                    <a:pt x="19728729" y="983111"/>
                  </a:lnTo>
                  <a:lnTo>
                    <a:pt x="19728729" y="943981"/>
                  </a:lnTo>
                  <a:lnTo>
                    <a:pt x="19746466" y="926244"/>
                  </a:lnTo>
                  <a:lnTo>
                    <a:pt x="19728729" y="926244"/>
                  </a:lnTo>
                  <a:lnTo>
                    <a:pt x="19728729" y="898485"/>
                  </a:lnTo>
                </a:path>
                <a:path w="19796760" h="4792980">
                  <a:moveTo>
                    <a:pt x="19796224" y="1125326"/>
                  </a:moveTo>
                  <a:lnTo>
                    <a:pt x="19796224" y="1113934"/>
                  </a:lnTo>
                  <a:lnTo>
                    <a:pt x="19778486" y="1096196"/>
                  </a:lnTo>
                  <a:lnTo>
                    <a:pt x="19796224" y="1096196"/>
                  </a:lnTo>
                  <a:lnTo>
                    <a:pt x="19796224" y="1057601"/>
                  </a:lnTo>
                  <a:lnTo>
                    <a:pt x="19778486" y="1039863"/>
                  </a:lnTo>
                  <a:lnTo>
                    <a:pt x="19796224" y="1039863"/>
                  </a:lnTo>
                  <a:lnTo>
                    <a:pt x="19796224" y="1000849"/>
                  </a:lnTo>
                  <a:lnTo>
                    <a:pt x="19778486" y="983111"/>
                  </a:lnTo>
                  <a:lnTo>
                    <a:pt x="19796224" y="983111"/>
                  </a:lnTo>
                  <a:lnTo>
                    <a:pt x="19796224" y="943981"/>
                  </a:lnTo>
                  <a:lnTo>
                    <a:pt x="19778486" y="926244"/>
                  </a:lnTo>
                  <a:lnTo>
                    <a:pt x="19796224" y="926244"/>
                  </a:lnTo>
                  <a:lnTo>
                    <a:pt x="19796224" y="898485"/>
                  </a:lnTo>
                </a:path>
                <a:path w="19796760" h="4792980">
                  <a:moveTo>
                    <a:pt x="16384453" y="67495"/>
                  </a:moveTo>
                  <a:lnTo>
                    <a:pt x="16373061" y="67495"/>
                  </a:lnTo>
                  <a:lnTo>
                    <a:pt x="16355323" y="49757"/>
                  </a:lnTo>
                  <a:lnTo>
                    <a:pt x="16355323" y="67495"/>
                  </a:lnTo>
                  <a:lnTo>
                    <a:pt x="16316728" y="67495"/>
                  </a:lnTo>
                  <a:lnTo>
                    <a:pt x="16298990" y="49757"/>
                  </a:lnTo>
                  <a:lnTo>
                    <a:pt x="16298990" y="67495"/>
                  </a:lnTo>
                  <a:lnTo>
                    <a:pt x="16259976" y="67495"/>
                  </a:lnTo>
                  <a:lnTo>
                    <a:pt x="16242238" y="49757"/>
                  </a:lnTo>
                  <a:lnTo>
                    <a:pt x="16242238" y="67495"/>
                  </a:lnTo>
                  <a:lnTo>
                    <a:pt x="16203108" y="67495"/>
                  </a:lnTo>
                  <a:lnTo>
                    <a:pt x="16185371" y="49757"/>
                  </a:lnTo>
                  <a:lnTo>
                    <a:pt x="16185371" y="67495"/>
                  </a:lnTo>
                  <a:lnTo>
                    <a:pt x="16157612" y="67495"/>
                  </a:lnTo>
                </a:path>
                <a:path w="19796760" h="4792980">
                  <a:moveTo>
                    <a:pt x="16384453" y="0"/>
                  </a:moveTo>
                  <a:lnTo>
                    <a:pt x="16373061" y="0"/>
                  </a:lnTo>
                  <a:lnTo>
                    <a:pt x="16355323" y="17737"/>
                  </a:lnTo>
                  <a:lnTo>
                    <a:pt x="16355323" y="0"/>
                  </a:lnTo>
                  <a:lnTo>
                    <a:pt x="16316728" y="0"/>
                  </a:lnTo>
                  <a:lnTo>
                    <a:pt x="16298990" y="17737"/>
                  </a:lnTo>
                  <a:lnTo>
                    <a:pt x="16298990" y="0"/>
                  </a:lnTo>
                  <a:lnTo>
                    <a:pt x="16259976" y="0"/>
                  </a:lnTo>
                  <a:lnTo>
                    <a:pt x="16242238" y="17737"/>
                  </a:lnTo>
                  <a:lnTo>
                    <a:pt x="16242238" y="0"/>
                  </a:lnTo>
                  <a:lnTo>
                    <a:pt x="16203108" y="0"/>
                  </a:lnTo>
                  <a:lnTo>
                    <a:pt x="16185371" y="17737"/>
                  </a:lnTo>
                  <a:lnTo>
                    <a:pt x="16185371" y="0"/>
                  </a:lnTo>
                  <a:lnTo>
                    <a:pt x="16157612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65008" y="664917"/>
              <a:ext cx="226464" cy="753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07851" y="668855"/>
              <a:ext cx="19796760" cy="10180320"/>
            </a:xfrm>
            <a:custGeom>
              <a:avLst/>
              <a:gdLst/>
              <a:ahLst/>
              <a:cxnLst/>
              <a:rect l="l" t="t" r="r" b="b"/>
              <a:pathLst>
                <a:path w="19796760" h="10180320">
                  <a:moveTo>
                    <a:pt x="19488411" y="3152040"/>
                  </a:moveTo>
                  <a:lnTo>
                    <a:pt x="19488411" y="4619649"/>
                  </a:lnTo>
                  <a:lnTo>
                    <a:pt x="19496746" y="4660826"/>
                  </a:lnTo>
                  <a:lnTo>
                    <a:pt x="19519463" y="4694490"/>
                  </a:lnTo>
                  <a:lnTo>
                    <a:pt x="19553126" y="4717206"/>
                  </a:lnTo>
                  <a:lnTo>
                    <a:pt x="19594303" y="4725541"/>
                  </a:lnTo>
                  <a:lnTo>
                    <a:pt x="19796224" y="4725541"/>
                  </a:lnTo>
                </a:path>
                <a:path w="19796760" h="10180320">
                  <a:moveTo>
                    <a:pt x="19488390" y="1125306"/>
                  </a:moveTo>
                  <a:lnTo>
                    <a:pt x="19488390" y="2926329"/>
                  </a:lnTo>
                </a:path>
                <a:path w="19796760" h="10180320">
                  <a:moveTo>
                    <a:pt x="16075395" y="0"/>
                  </a:moveTo>
                  <a:lnTo>
                    <a:pt x="19315066" y="0"/>
                  </a:lnTo>
                  <a:lnTo>
                    <a:pt x="19361146" y="6191"/>
                  </a:lnTo>
                  <a:lnTo>
                    <a:pt x="19402551" y="23663"/>
                  </a:lnTo>
                  <a:lnTo>
                    <a:pt x="19437629" y="50765"/>
                  </a:lnTo>
                  <a:lnTo>
                    <a:pt x="19464729" y="85844"/>
                  </a:lnTo>
                  <a:lnTo>
                    <a:pt x="19482200" y="127247"/>
                  </a:lnTo>
                  <a:lnTo>
                    <a:pt x="19488390" y="173324"/>
                  </a:lnTo>
                  <a:lnTo>
                    <a:pt x="19488390" y="898475"/>
                  </a:lnTo>
                </a:path>
                <a:path w="19796760" h="10180320">
                  <a:moveTo>
                    <a:pt x="12079684" y="0"/>
                  </a:moveTo>
                  <a:lnTo>
                    <a:pt x="15849821" y="0"/>
                  </a:lnTo>
                </a:path>
                <a:path w="19796760" h="10180320">
                  <a:moveTo>
                    <a:pt x="19420958" y="3151317"/>
                  </a:moveTo>
                  <a:lnTo>
                    <a:pt x="19420958" y="4619649"/>
                  </a:lnTo>
                  <a:lnTo>
                    <a:pt x="19427149" y="4665726"/>
                  </a:lnTo>
                  <a:lnTo>
                    <a:pt x="19444622" y="4707130"/>
                  </a:lnTo>
                  <a:lnTo>
                    <a:pt x="19471725" y="4742209"/>
                  </a:lnTo>
                  <a:lnTo>
                    <a:pt x="19506805" y="4769310"/>
                  </a:lnTo>
                  <a:lnTo>
                    <a:pt x="19548212" y="4786783"/>
                  </a:lnTo>
                  <a:lnTo>
                    <a:pt x="19594293" y="4792974"/>
                  </a:lnTo>
                  <a:lnTo>
                    <a:pt x="19796224" y="4792974"/>
                  </a:lnTo>
                </a:path>
                <a:path w="19796760" h="10180320">
                  <a:moveTo>
                    <a:pt x="19420958" y="1124468"/>
                  </a:moveTo>
                  <a:lnTo>
                    <a:pt x="19420958" y="2927062"/>
                  </a:lnTo>
                </a:path>
                <a:path w="19796760" h="10180320">
                  <a:moveTo>
                    <a:pt x="16075405" y="67442"/>
                  </a:moveTo>
                  <a:lnTo>
                    <a:pt x="19315055" y="67442"/>
                  </a:lnTo>
                  <a:lnTo>
                    <a:pt x="19356237" y="75776"/>
                  </a:lnTo>
                  <a:lnTo>
                    <a:pt x="19389900" y="98489"/>
                  </a:lnTo>
                  <a:lnTo>
                    <a:pt x="19412614" y="132149"/>
                  </a:lnTo>
                  <a:lnTo>
                    <a:pt x="19420947" y="173324"/>
                  </a:lnTo>
                  <a:lnTo>
                    <a:pt x="19420947" y="903804"/>
                  </a:lnTo>
                </a:path>
                <a:path w="19796760" h="10180320">
                  <a:moveTo>
                    <a:pt x="12079684" y="67432"/>
                  </a:moveTo>
                  <a:lnTo>
                    <a:pt x="15849821" y="67432"/>
                  </a:lnTo>
                </a:path>
                <a:path w="19796760" h="10180320">
                  <a:moveTo>
                    <a:pt x="67495" y="6817698"/>
                  </a:moveTo>
                  <a:lnTo>
                    <a:pt x="67495" y="6829090"/>
                  </a:lnTo>
                  <a:lnTo>
                    <a:pt x="49768" y="6846828"/>
                  </a:lnTo>
                  <a:lnTo>
                    <a:pt x="67495" y="6846828"/>
                  </a:lnTo>
                  <a:lnTo>
                    <a:pt x="67495" y="6885413"/>
                  </a:lnTo>
                  <a:lnTo>
                    <a:pt x="49768" y="6903161"/>
                  </a:lnTo>
                  <a:lnTo>
                    <a:pt x="67495" y="6903161"/>
                  </a:lnTo>
                  <a:lnTo>
                    <a:pt x="67495" y="6942176"/>
                  </a:lnTo>
                  <a:lnTo>
                    <a:pt x="49768" y="6959913"/>
                  </a:lnTo>
                  <a:lnTo>
                    <a:pt x="67495" y="6959913"/>
                  </a:lnTo>
                  <a:lnTo>
                    <a:pt x="67495" y="6999043"/>
                  </a:lnTo>
                  <a:lnTo>
                    <a:pt x="49768" y="7016781"/>
                  </a:lnTo>
                  <a:lnTo>
                    <a:pt x="67495" y="7016781"/>
                  </a:lnTo>
                  <a:lnTo>
                    <a:pt x="67495" y="7044539"/>
                  </a:lnTo>
                </a:path>
                <a:path w="19796760" h="10180320">
                  <a:moveTo>
                    <a:pt x="0" y="6817698"/>
                  </a:moveTo>
                  <a:lnTo>
                    <a:pt x="0" y="6829090"/>
                  </a:lnTo>
                  <a:lnTo>
                    <a:pt x="17737" y="6846828"/>
                  </a:lnTo>
                  <a:lnTo>
                    <a:pt x="0" y="6846828"/>
                  </a:lnTo>
                  <a:lnTo>
                    <a:pt x="0" y="6885413"/>
                  </a:lnTo>
                  <a:lnTo>
                    <a:pt x="17737" y="6903161"/>
                  </a:lnTo>
                  <a:lnTo>
                    <a:pt x="0" y="6903161"/>
                  </a:lnTo>
                  <a:lnTo>
                    <a:pt x="0" y="6942176"/>
                  </a:lnTo>
                  <a:lnTo>
                    <a:pt x="17737" y="6959913"/>
                  </a:lnTo>
                  <a:lnTo>
                    <a:pt x="0" y="6959913"/>
                  </a:lnTo>
                  <a:lnTo>
                    <a:pt x="0" y="6999043"/>
                  </a:lnTo>
                  <a:lnTo>
                    <a:pt x="17737" y="7016781"/>
                  </a:lnTo>
                  <a:lnTo>
                    <a:pt x="0" y="7016781"/>
                  </a:lnTo>
                  <a:lnTo>
                    <a:pt x="0" y="7044539"/>
                  </a:lnTo>
                </a:path>
                <a:path w="19796760" h="10180320">
                  <a:moveTo>
                    <a:pt x="67516" y="9054949"/>
                  </a:moveTo>
                  <a:lnTo>
                    <a:pt x="67516" y="9066341"/>
                  </a:lnTo>
                  <a:lnTo>
                    <a:pt x="49778" y="9084079"/>
                  </a:lnTo>
                  <a:lnTo>
                    <a:pt x="67516" y="9084079"/>
                  </a:lnTo>
                  <a:lnTo>
                    <a:pt x="67516" y="9122675"/>
                  </a:lnTo>
                  <a:lnTo>
                    <a:pt x="49778" y="9140412"/>
                  </a:lnTo>
                  <a:lnTo>
                    <a:pt x="67516" y="9140412"/>
                  </a:lnTo>
                  <a:lnTo>
                    <a:pt x="67516" y="9179427"/>
                  </a:lnTo>
                  <a:lnTo>
                    <a:pt x="49778" y="9197164"/>
                  </a:lnTo>
                  <a:lnTo>
                    <a:pt x="67516" y="9197164"/>
                  </a:lnTo>
                  <a:lnTo>
                    <a:pt x="67516" y="9236294"/>
                  </a:lnTo>
                  <a:lnTo>
                    <a:pt x="49778" y="9254032"/>
                  </a:lnTo>
                  <a:lnTo>
                    <a:pt x="67516" y="9254032"/>
                  </a:lnTo>
                  <a:lnTo>
                    <a:pt x="67516" y="9281790"/>
                  </a:lnTo>
                </a:path>
                <a:path w="19796760" h="10180320">
                  <a:moveTo>
                    <a:pt x="10" y="9054949"/>
                  </a:moveTo>
                  <a:lnTo>
                    <a:pt x="10" y="9066341"/>
                  </a:lnTo>
                  <a:lnTo>
                    <a:pt x="17748" y="9084079"/>
                  </a:lnTo>
                  <a:lnTo>
                    <a:pt x="10" y="9084079"/>
                  </a:lnTo>
                  <a:lnTo>
                    <a:pt x="10" y="9122675"/>
                  </a:lnTo>
                  <a:lnTo>
                    <a:pt x="17748" y="9140412"/>
                  </a:lnTo>
                  <a:lnTo>
                    <a:pt x="10" y="9140412"/>
                  </a:lnTo>
                  <a:lnTo>
                    <a:pt x="10" y="9179427"/>
                  </a:lnTo>
                  <a:lnTo>
                    <a:pt x="17748" y="9197164"/>
                  </a:lnTo>
                  <a:lnTo>
                    <a:pt x="10" y="9197164"/>
                  </a:lnTo>
                  <a:lnTo>
                    <a:pt x="10" y="9236294"/>
                  </a:lnTo>
                  <a:lnTo>
                    <a:pt x="17748" y="9254032"/>
                  </a:lnTo>
                  <a:lnTo>
                    <a:pt x="10" y="9254032"/>
                  </a:lnTo>
                  <a:lnTo>
                    <a:pt x="10" y="9281790"/>
                  </a:lnTo>
                </a:path>
                <a:path w="19796760" h="10180320">
                  <a:moveTo>
                    <a:pt x="3307082" y="10112781"/>
                  </a:moveTo>
                  <a:lnTo>
                    <a:pt x="3318474" y="10112781"/>
                  </a:lnTo>
                  <a:lnTo>
                    <a:pt x="3336202" y="10130518"/>
                  </a:lnTo>
                  <a:lnTo>
                    <a:pt x="3336202" y="10112781"/>
                  </a:lnTo>
                  <a:lnTo>
                    <a:pt x="3374797" y="10112781"/>
                  </a:lnTo>
                  <a:lnTo>
                    <a:pt x="3392535" y="10130518"/>
                  </a:lnTo>
                  <a:lnTo>
                    <a:pt x="3392535" y="10112781"/>
                  </a:lnTo>
                  <a:lnTo>
                    <a:pt x="3431549" y="10112781"/>
                  </a:lnTo>
                  <a:lnTo>
                    <a:pt x="3449298" y="10130518"/>
                  </a:lnTo>
                  <a:lnTo>
                    <a:pt x="3449298" y="10112781"/>
                  </a:lnTo>
                  <a:lnTo>
                    <a:pt x="3488427" y="10112781"/>
                  </a:lnTo>
                  <a:lnTo>
                    <a:pt x="3506165" y="10130518"/>
                  </a:lnTo>
                  <a:lnTo>
                    <a:pt x="3506165" y="10112781"/>
                  </a:lnTo>
                  <a:lnTo>
                    <a:pt x="3533923" y="10112781"/>
                  </a:lnTo>
                </a:path>
                <a:path w="19796760" h="10180320">
                  <a:moveTo>
                    <a:pt x="3307082" y="10180276"/>
                  </a:moveTo>
                  <a:lnTo>
                    <a:pt x="3318474" y="10180276"/>
                  </a:lnTo>
                  <a:lnTo>
                    <a:pt x="3336202" y="10162538"/>
                  </a:lnTo>
                  <a:lnTo>
                    <a:pt x="3336202" y="10180276"/>
                  </a:lnTo>
                  <a:lnTo>
                    <a:pt x="3374797" y="10180276"/>
                  </a:lnTo>
                  <a:lnTo>
                    <a:pt x="3392535" y="10162538"/>
                  </a:lnTo>
                  <a:lnTo>
                    <a:pt x="3392535" y="10180276"/>
                  </a:lnTo>
                  <a:lnTo>
                    <a:pt x="3431549" y="10180276"/>
                  </a:lnTo>
                  <a:lnTo>
                    <a:pt x="3449298" y="10162538"/>
                  </a:lnTo>
                  <a:lnTo>
                    <a:pt x="3449298" y="10180276"/>
                  </a:lnTo>
                  <a:lnTo>
                    <a:pt x="3488427" y="10180276"/>
                  </a:lnTo>
                  <a:lnTo>
                    <a:pt x="3506165" y="10162538"/>
                  </a:lnTo>
                  <a:lnTo>
                    <a:pt x="3506165" y="10180276"/>
                  </a:lnTo>
                  <a:lnTo>
                    <a:pt x="3533923" y="10180276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7922" y="10777709"/>
              <a:ext cx="226453" cy="753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" y="5846728"/>
              <a:ext cx="19796760" cy="5002530"/>
            </a:xfrm>
            <a:custGeom>
              <a:avLst/>
              <a:gdLst/>
              <a:ahLst/>
              <a:cxnLst/>
              <a:rect l="l" t="t" r="r" b="b"/>
              <a:pathLst>
                <a:path w="19796760" h="5002530">
                  <a:moveTo>
                    <a:pt x="307812" y="1640934"/>
                  </a:moveTo>
                  <a:lnTo>
                    <a:pt x="307812" y="173324"/>
                  </a:lnTo>
                  <a:lnTo>
                    <a:pt x="299477" y="132147"/>
                  </a:lnTo>
                  <a:lnTo>
                    <a:pt x="276761" y="98483"/>
                  </a:lnTo>
                  <a:lnTo>
                    <a:pt x="243097" y="75767"/>
                  </a:lnTo>
                  <a:lnTo>
                    <a:pt x="201920" y="67432"/>
                  </a:lnTo>
                  <a:lnTo>
                    <a:pt x="0" y="67432"/>
                  </a:lnTo>
                </a:path>
                <a:path w="19796760" h="5002530">
                  <a:moveTo>
                    <a:pt x="307823" y="3877086"/>
                  </a:moveTo>
                  <a:lnTo>
                    <a:pt x="307823" y="1866634"/>
                  </a:lnTo>
                </a:path>
                <a:path w="19796760" h="5002530">
                  <a:moveTo>
                    <a:pt x="3616120" y="5002392"/>
                  </a:moveTo>
                  <a:lnTo>
                    <a:pt x="481147" y="5002392"/>
                  </a:lnTo>
                  <a:lnTo>
                    <a:pt x="435071" y="4996200"/>
                  </a:lnTo>
                  <a:lnTo>
                    <a:pt x="393667" y="4978728"/>
                  </a:lnTo>
                  <a:lnTo>
                    <a:pt x="358588" y="4951626"/>
                  </a:lnTo>
                  <a:lnTo>
                    <a:pt x="331486" y="4916547"/>
                  </a:lnTo>
                  <a:lnTo>
                    <a:pt x="314014" y="4875144"/>
                  </a:lnTo>
                  <a:lnTo>
                    <a:pt x="307823" y="4829067"/>
                  </a:lnTo>
                  <a:lnTo>
                    <a:pt x="307823" y="4103916"/>
                  </a:lnTo>
                </a:path>
                <a:path w="19796760" h="5002530">
                  <a:moveTo>
                    <a:pt x="7611831" y="5002392"/>
                  </a:moveTo>
                  <a:lnTo>
                    <a:pt x="3841684" y="5002392"/>
                  </a:lnTo>
                </a:path>
                <a:path w="19796760" h="5002530">
                  <a:moveTo>
                    <a:pt x="375255" y="1641656"/>
                  </a:moveTo>
                  <a:lnTo>
                    <a:pt x="375255" y="173324"/>
                  </a:lnTo>
                  <a:lnTo>
                    <a:pt x="369064" y="127247"/>
                  </a:lnTo>
                  <a:lnTo>
                    <a:pt x="351591" y="85844"/>
                  </a:lnTo>
                  <a:lnTo>
                    <a:pt x="324490" y="50765"/>
                  </a:lnTo>
                  <a:lnTo>
                    <a:pt x="289411" y="23663"/>
                  </a:lnTo>
                  <a:lnTo>
                    <a:pt x="248007" y="6191"/>
                  </a:lnTo>
                  <a:lnTo>
                    <a:pt x="201931" y="0"/>
                  </a:lnTo>
                  <a:lnTo>
                    <a:pt x="0" y="0"/>
                  </a:lnTo>
                </a:path>
                <a:path w="19796760" h="5002530">
                  <a:moveTo>
                    <a:pt x="375255" y="3877923"/>
                  </a:moveTo>
                  <a:lnTo>
                    <a:pt x="375255" y="1865911"/>
                  </a:lnTo>
                </a:path>
                <a:path w="19796760" h="5002530">
                  <a:moveTo>
                    <a:pt x="3616099" y="4934949"/>
                  </a:moveTo>
                  <a:lnTo>
                    <a:pt x="481158" y="4934949"/>
                  </a:lnTo>
                  <a:lnTo>
                    <a:pt x="439982" y="4926615"/>
                  </a:lnTo>
                  <a:lnTo>
                    <a:pt x="406322" y="4903903"/>
                  </a:lnTo>
                  <a:lnTo>
                    <a:pt x="383610" y="4870243"/>
                  </a:lnTo>
                  <a:lnTo>
                    <a:pt x="375276" y="4829067"/>
                  </a:lnTo>
                  <a:lnTo>
                    <a:pt x="375276" y="4098587"/>
                  </a:lnTo>
                </a:path>
                <a:path w="19796760" h="5002530">
                  <a:moveTo>
                    <a:pt x="7611831" y="4934959"/>
                  </a:moveTo>
                  <a:lnTo>
                    <a:pt x="3841684" y="4934959"/>
                  </a:lnTo>
                </a:path>
                <a:path w="19796760" h="5002530">
                  <a:moveTo>
                    <a:pt x="19728739" y="1866665"/>
                  </a:moveTo>
                  <a:lnTo>
                    <a:pt x="19728739" y="1838907"/>
                  </a:lnTo>
                  <a:lnTo>
                    <a:pt x="19746477" y="1838907"/>
                  </a:lnTo>
                  <a:lnTo>
                    <a:pt x="19728739" y="1821169"/>
                  </a:lnTo>
                  <a:lnTo>
                    <a:pt x="19728739" y="1782039"/>
                  </a:lnTo>
                  <a:lnTo>
                    <a:pt x="19746477" y="1782039"/>
                  </a:lnTo>
                  <a:lnTo>
                    <a:pt x="19728739" y="1764302"/>
                  </a:lnTo>
                  <a:lnTo>
                    <a:pt x="19728739" y="1725287"/>
                  </a:lnTo>
                  <a:lnTo>
                    <a:pt x="19746477" y="1725287"/>
                  </a:lnTo>
                  <a:lnTo>
                    <a:pt x="19728739" y="1707539"/>
                  </a:lnTo>
                  <a:lnTo>
                    <a:pt x="19728739" y="1668954"/>
                  </a:lnTo>
                  <a:lnTo>
                    <a:pt x="19746477" y="1668954"/>
                  </a:lnTo>
                  <a:lnTo>
                    <a:pt x="19728739" y="1651216"/>
                  </a:lnTo>
                  <a:lnTo>
                    <a:pt x="19728739" y="1639824"/>
                  </a:lnTo>
                </a:path>
                <a:path w="19796760" h="5002530">
                  <a:moveTo>
                    <a:pt x="19796234" y="1866665"/>
                  </a:moveTo>
                  <a:lnTo>
                    <a:pt x="19796234" y="1838907"/>
                  </a:lnTo>
                  <a:lnTo>
                    <a:pt x="19778497" y="1838907"/>
                  </a:lnTo>
                  <a:lnTo>
                    <a:pt x="19796234" y="1821169"/>
                  </a:lnTo>
                  <a:lnTo>
                    <a:pt x="19796234" y="1782039"/>
                  </a:lnTo>
                  <a:lnTo>
                    <a:pt x="19778497" y="1782039"/>
                  </a:lnTo>
                  <a:lnTo>
                    <a:pt x="19796234" y="1764302"/>
                  </a:lnTo>
                  <a:lnTo>
                    <a:pt x="19796234" y="1725287"/>
                  </a:lnTo>
                  <a:lnTo>
                    <a:pt x="19778497" y="1725287"/>
                  </a:lnTo>
                  <a:lnTo>
                    <a:pt x="19796234" y="1707539"/>
                  </a:lnTo>
                  <a:lnTo>
                    <a:pt x="19796234" y="1668954"/>
                  </a:lnTo>
                  <a:lnTo>
                    <a:pt x="19778497" y="1668954"/>
                  </a:lnTo>
                  <a:lnTo>
                    <a:pt x="19796234" y="1651216"/>
                  </a:lnTo>
                  <a:lnTo>
                    <a:pt x="19796234" y="1639824"/>
                  </a:lnTo>
                </a:path>
                <a:path w="19796760" h="5002530">
                  <a:moveTo>
                    <a:pt x="19728729" y="4103916"/>
                  </a:moveTo>
                  <a:lnTo>
                    <a:pt x="19728729" y="4076158"/>
                  </a:lnTo>
                  <a:lnTo>
                    <a:pt x="19746456" y="4076158"/>
                  </a:lnTo>
                  <a:lnTo>
                    <a:pt x="19728729" y="4058420"/>
                  </a:lnTo>
                  <a:lnTo>
                    <a:pt x="19728729" y="4019291"/>
                  </a:lnTo>
                  <a:lnTo>
                    <a:pt x="19746456" y="4019291"/>
                  </a:lnTo>
                  <a:lnTo>
                    <a:pt x="19728729" y="4001553"/>
                  </a:lnTo>
                  <a:lnTo>
                    <a:pt x="19728729" y="3962539"/>
                  </a:lnTo>
                  <a:lnTo>
                    <a:pt x="19746456" y="3962539"/>
                  </a:lnTo>
                  <a:lnTo>
                    <a:pt x="19728729" y="3944801"/>
                  </a:lnTo>
                  <a:lnTo>
                    <a:pt x="19728729" y="3906205"/>
                  </a:lnTo>
                  <a:lnTo>
                    <a:pt x="19746456" y="3906205"/>
                  </a:lnTo>
                  <a:lnTo>
                    <a:pt x="19728729" y="3888467"/>
                  </a:lnTo>
                  <a:lnTo>
                    <a:pt x="19728729" y="3877075"/>
                  </a:lnTo>
                </a:path>
                <a:path w="19796760" h="5002530">
                  <a:moveTo>
                    <a:pt x="19796224" y="4103916"/>
                  </a:moveTo>
                  <a:lnTo>
                    <a:pt x="19796224" y="4076158"/>
                  </a:lnTo>
                  <a:lnTo>
                    <a:pt x="19778486" y="4076158"/>
                  </a:lnTo>
                  <a:lnTo>
                    <a:pt x="19796224" y="4058420"/>
                  </a:lnTo>
                  <a:lnTo>
                    <a:pt x="19796224" y="4019291"/>
                  </a:lnTo>
                  <a:lnTo>
                    <a:pt x="19778486" y="4019291"/>
                  </a:lnTo>
                  <a:lnTo>
                    <a:pt x="19796224" y="4001553"/>
                  </a:lnTo>
                  <a:lnTo>
                    <a:pt x="19796224" y="3962539"/>
                  </a:lnTo>
                  <a:lnTo>
                    <a:pt x="19778486" y="3962539"/>
                  </a:lnTo>
                  <a:lnTo>
                    <a:pt x="19796224" y="3944801"/>
                  </a:lnTo>
                  <a:lnTo>
                    <a:pt x="19796224" y="3906205"/>
                  </a:lnTo>
                  <a:lnTo>
                    <a:pt x="19778486" y="3906205"/>
                  </a:lnTo>
                  <a:lnTo>
                    <a:pt x="19796224" y="3888467"/>
                  </a:lnTo>
                  <a:lnTo>
                    <a:pt x="19796224" y="3877075"/>
                  </a:lnTo>
                </a:path>
                <a:path w="19796760" h="5002530">
                  <a:moveTo>
                    <a:pt x="16157602" y="4934907"/>
                  </a:moveTo>
                  <a:lnTo>
                    <a:pt x="16185360" y="4934907"/>
                  </a:lnTo>
                  <a:lnTo>
                    <a:pt x="16185360" y="4952645"/>
                  </a:lnTo>
                  <a:lnTo>
                    <a:pt x="16203098" y="4934907"/>
                  </a:lnTo>
                  <a:lnTo>
                    <a:pt x="16242238" y="4934907"/>
                  </a:lnTo>
                  <a:lnTo>
                    <a:pt x="16242238" y="4952645"/>
                  </a:lnTo>
                  <a:lnTo>
                    <a:pt x="16259976" y="4934907"/>
                  </a:lnTo>
                  <a:lnTo>
                    <a:pt x="16298990" y="4934907"/>
                  </a:lnTo>
                  <a:lnTo>
                    <a:pt x="16298990" y="4952645"/>
                  </a:lnTo>
                  <a:lnTo>
                    <a:pt x="16316728" y="4934907"/>
                  </a:lnTo>
                  <a:lnTo>
                    <a:pt x="16355323" y="4934907"/>
                  </a:lnTo>
                  <a:lnTo>
                    <a:pt x="16355323" y="4952645"/>
                  </a:lnTo>
                  <a:lnTo>
                    <a:pt x="16373061" y="4934907"/>
                  </a:lnTo>
                  <a:lnTo>
                    <a:pt x="16384443" y="4934907"/>
                  </a:lnTo>
                </a:path>
                <a:path w="19796760" h="5002530">
                  <a:moveTo>
                    <a:pt x="16157602" y="5002402"/>
                  </a:moveTo>
                  <a:lnTo>
                    <a:pt x="16185360" y="5002402"/>
                  </a:lnTo>
                  <a:lnTo>
                    <a:pt x="16185360" y="4984664"/>
                  </a:lnTo>
                  <a:lnTo>
                    <a:pt x="16203098" y="5002402"/>
                  </a:lnTo>
                  <a:lnTo>
                    <a:pt x="16242238" y="5002402"/>
                  </a:lnTo>
                  <a:lnTo>
                    <a:pt x="16242238" y="4984664"/>
                  </a:lnTo>
                  <a:lnTo>
                    <a:pt x="16259976" y="5002402"/>
                  </a:lnTo>
                  <a:lnTo>
                    <a:pt x="16298990" y="5002402"/>
                  </a:lnTo>
                  <a:lnTo>
                    <a:pt x="16298990" y="4984664"/>
                  </a:lnTo>
                  <a:lnTo>
                    <a:pt x="16316728" y="5002402"/>
                  </a:lnTo>
                  <a:lnTo>
                    <a:pt x="16355323" y="5002402"/>
                  </a:lnTo>
                  <a:lnTo>
                    <a:pt x="16355323" y="4984664"/>
                  </a:lnTo>
                  <a:lnTo>
                    <a:pt x="16373061" y="5002402"/>
                  </a:lnTo>
                  <a:lnTo>
                    <a:pt x="16384443" y="500240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65029" y="10777709"/>
              <a:ext cx="226464" cy="753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387546" y="5846728"/>
              <a:ext cx="7717155" cy="5002530"/>
            </a:xfrm>
            <a:custGeom>
              <a:avLst/>
              <a:gdLst/>
              <a:ahLst/>
              <a:cxnLst/>
              <a:rect l="l" t="t" r="r" b="b"/>
              <a:pathLst>
                <a:path w="7717155" h="5002530">
                  <a:moveTo>
                    <a:pt x="7716539" y="67432"/>
                  </a:moveTo>
                  <a:lnTo>
                    <a:pt x="7514629" y="67432"/>
                  </a:lnTo>
                  <a:lnTo>
                    <a:pt x="7473446" y="75767"/>
                  </a:lnTo>
                  <a:lnTo>
                    <a:pt x="7439780" y="98483"/>
                  </a:lnTo>
                  <a:lnTo>
                    <a:pt x="7417062" y="132147"/>
                  </a:lnTo>
                  <a:lnTo>
                    <a:pt x="7408727" y="173324"/>
                  </a:lnTo>
                  <a:lnTo>
                    <a:pt x="7408727" y="1640934"/>
                  </a:lnTo>
                </a:path>
                <a:path w="7717155" h="5002530">
                  <a:moveTo>
                    <a:pt x="7408716" y="1866634"/>
                  </a:moveTo>
                  <a:lnTo>
                    <a:pt x="7408716" y="3877086"/>
                  </a:lnTo>
                </a:path>
                <a:path w="7717155" h="5002530">
                  <a:moveTo>
                    <a:pt x="7408716" y="4103916"/>
                  </a:moveTo>
                  <a:lnTo>
                    <a:pt x="7408716" y="4829067"/>
                  </a:lnTo>
                  <a:lnTo>
                    <a:pt x="7402526" y="4875144"/>
                  </a:lnTo>
                  <a:lnTo>
                    <a:pt x="7385055" y="4916547"/>
                  </a:lnTo>
                  <a:lnTo>
                    <a:pt x="7357955" y="4951626"/>
                  </a:lnTo>
                  <a:lnTo>
                    <a:pt x="7322877" y="4978728"/>
                  </a:lnTo>
                  <a:lnTo>
                    <a:pt x="7281472" y="4996200"/>
                  </a:lnTo>
                  <a:lnTo>
                    <a:pt x="7235392" y="5002392"/>
                  </a:lnTo>
                  <a:lnTo>
                    <a:pt x="3995710" y="5002392"/>
                  </a:lnTo>
                </a:path>
                <a:path w="7717155" h="5002530">
                  <a:moveTo>
                    <a:pt x="3770146" y="5002392"/>
                  </a:moveTo>
                  <a:lnTo>
                    <a:pt x="0" y="5002392"/>
                  </a:lnTo>
                </a:path>
                <a:path w="7717155" h="5002530">
                  <a:moveTo>
                    <a:pt x="7716539" y="0"/>
                  </a:moveTo>
                  <a:lnTo>
                    <a:pt x="7514608" y="0"/>
                  </a:lnTo>
                  <a:lnTo>
                    <a:pt x="7468532" y="6191"/>
                  </a:lnTo>
                  <a:lnTo>
                    <a:pt x="7427128" y="23663"/>
                  </a:lnTo>
                  <a:lnTo>
                    <a:pt x="7392049" y="50765"/>
                  </a:lnTo>
                  <a:lnTo>
                    <a:pt x="7364948" y="85844"/>
                  </a:lnTo>
                  <a:lnTo>
                    <a:pt x="7347475" y="127247"/>
                  </a:lnTo>
                  <a:lnTo>
                    <a:pt x="7341284" y="173324"/>
                  </a:lnTo>
                  <a:lnTo>
                    <a:pt x="7341284" y="1641656"/>
                  </a:lnTo>
                </a:path>
                <a:path w="7717155" h="5002530">
                  <a:moveTo>
                    <a:pt x="7341284" y="1865911"/>
                  </a:moveTo>
                  <a:lnTo>
                    <a:pt x="7341284" y="3877923"/>
                  </a:lnTo>
                </a:path>
                <a:path w="7717155" h="5002530">
                  <a:moveTo>
                    <a:pt x="7341273" y="4098587"/>
                  </a:moveTo>
                  <a:lnTo>
                    <a:pt x="7341273" y="4829067"/>
                  </a:lnTo>
                  <a:lnTo>
                    <a:pt x="7332938" y="4870243"/>
                  </a:lnTo>
                  <a:lnTo>
                    <a:pt x="7310222" y="4903903"/>
                  </a:lnTo>
                  <a:lnTo>
                    <a:pt x="7276558" y="4926615"/>
                  </a:lnTo>
                  <a:lnTo>
                    <a:pt x="7235381" y="4934949"/>
                  </a:lnTo>
                  <a:lnTo>
                    <a:pt x="3995731" y="4934949"/>
                  </a:lnTo>
                </a:path>
                <a:path w="7717155" h="5002530">
                  <a:moveTo>
                    <a:pt x="3770146" y="4934959"/>
                  </a:moveTo>
                  <a:lnTo>
                    <a:pt x="0" y="4934959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2378" y="2445086"/>
              <a:ext cx="18219420" cy="6418580"/>
            </a:xfrm>
            <a:custGeom>
              <a:avLst/>
              <a:gdLst/>
              <a:ahLst/>
              <a:cxnLst/>
              <a:rect l="l" t="t" r="r" b="b"/>
              <a:pathLst>
                <a:path w="18219420" h="6418580">
                  <a:moveTo>
                    <a:pt x="4279316" y="0"/>
                  </a:moveTo>
                  <a:lnTo>
                    <a:pt x="2139454" y="0"/>
                  </a:lnTo>
                  <a:lnTo>
                    <a:pt x="3209213" y="1069784"/>
                  </a:lnTo>
                  <a:lnTo>
                    <a:pt x="1069682" y="1069771"/>
                  </a:lnTo>
                  <a:lnTo>
                    <a:pt x="2139365" y="2139467"/>
                  </a:lnTo>
                  <a:lnTo>
                    <a:pt x="0" y="2139467"/>
                  </a:lnTo>
                  <a:lnTo>
                    <a:pt x="1069708" y="3209201"/>
                  </a:lnTo>
                  <a:lnTo>
                    <a:pt x="0" y="4278935"/>
                  </a:lnTo>
                  <a:lnTo>
                    <a:pt x="2139353" y="4278935"/>
                  </a:lnTo>
                  <a:lnTo>
                    <a:pt x="1069682" y="5348617"/>
                  </a:lnTo>
                  <a:lnTo>
                    <a:pt x="3209226" y="5348617"/>
                  </a:lnTo>
                  <a:lnTo>
                    <a:pt x="2139454" y="6418402"/>
                  </a:lnTo>
                  <a:lnTo>
                    <a:pt x="4279316" y="6418402"/>
                  </a:lnTo>
                  <a:lnTo>
                    <a:pt x="3209531" y="5348617"/>
                  </a:lnTo>
                  <a:lnTo>
                    <a:pt x="3209379" y="5348465"/>
                  </a:lnTo>
                  <a:lnTo>
                    <a:pt x="2139861" y="4278935"/>
                  </a:lnTo>
                  <a:lnTo>
                    <a:pt x="2139607" y="4278681"/>
                  </a:lnTo>
                  <a:lnTo>
                    <a:pt x="1070102" y="3209213"/>
                  </a:lnTo>
                  <a:lnTo>
                    <a:pt x="2139607" y="2139708"/>
                  </a:lnTo>
                  <a:lnTo>
                    <a:pt x="2139861" y="2139467"/>
                  </a:lnTo>
                  <a:lnTo>
                    <a:pt x="3209544" y="1069784"/>
                  </a:lnTo>
                  <a:lnTo>
                    <a:pt x="4279316" y="0"/>
                  </a:lnTo>
                  <a:close/>
                </a:path>
                <a:path w="18219420" h="6418580">
                  <a:moveTo>
                    <a:pt x="4914938" y="152"/>
                  </a:moveTo>
                  <a:lnTo>
                    <a:pt x="4596638" y="152"/>
                  </a:lnTo>
                  <a:lnTo>
                    <a:pt x="1387767" y="3209023"/>
                  </a:lnTo>
                  <a:lnTo>
                    <a:pt x="1387424" y="3209023"/>
                  </a:lnTo>
                  <a:lnTo>
                    <a:pt x="1387589" y="3209201"/>
                  </a:lnTo>
                  <a:lnTo>
                    <a:pt x="1387424" y="3209366"/>
                  </a:lnTo>
                  <a:lnTo>
                    <a:pt x="1387754" y="3209366"/>
                  </a:lnTo>
                  <a:lnTo>
                    <a:pt x="4596638" y="6418250"/>
                  </a:lnTo>
                  <a:lnTo>
                    <a:pt x="4914938" y="6418250"/>
                  </a:lnTo>
                  <a:lnTo>
                    <a:pt x="1705902" y="3209201"/>
                  </a:lnTo>
                  <a:lnTo>
                    <a:pt x="4914938" y="152"/>
                  </a:lnTo>
                  <a:close/>
                </a:path>
                <a:path w="18219420" h="6418580">
                  <a:moveTo>
                    <a:pt x="5549697" y="152"/>
                  </a:moveTo>
                  <a:lnTo>
                    <a:pt x="5231396" y="152"/>
                  </a:lnTo>
                  <a:lnTo>
                    <a:pt x="2022525" y="3209023"/>
                  </a:lnTo>
                  <a:lnTo>
                    <a:pt x="2022182" y="3209023"/>
                  </a:lnTo>
                  <a:lnTo>
                    <a:pt x="2022348" y="3209201"/>
                  </a:lnTo>
                  <a:lnTo>
                    <a:pt x="2022182" y="3209366"/>
                  </a:lnTo>
                  <a:lnTo>
                    <a:pt x="2022513" y="3209366"/>
                  </a:lnTo>
                  <a:lnTo>
                    <a:pt x="5231396" y="6418250"/>
                  </a:lnTo>
                  <a:lnTo>
                    <a:pt x="5549697" y="6418250"/>
                  </a:lnTo>
                  <a:lnTo>
                    <a:pt x="2340660" y="3209201"/>
                  </a:lnTo>
                  <a:lnTo>
                    <a:pt x="5549697" y="152"/>
                  </a:lnTo>
                  <a:close/>
                </a:path>
                <a:path w="18219420" h="6418580">
                  <a:moveTo>
                    <a:pt x="6184963" y="152"/>
                  </a:moveTo>
                  <a:lnTo>
                    <a:pt x="5866676" y="152"/>
                  </a:lnTo>
                  <a:lnTo>
                    <a:pt x="2657805" y="3209023"/>
                  </a:lnTo>
                  <a:lnTo>
                    <a:pt x="2657462" y="3209023"/>
                  </a:lnTo>
                  <a:lnTo>
                    <a:pt x="2657627" y="3209201"/>
                  </a:lnTo>
                  <a:lnTo>
                    <a:pt x="2657462" y="3209366"/>
                  </a:lnTo>
                  <a:lnTo>
                    <a:pt x="2657792" y="3209366"/>
                  </a:lnTo>
                  <a:lnTo>
                    <a:pt x="5866676" y="6418250"/>
                  </a:lnTo>
                  <a:lnTo>
                    <a:pt x="6184963" y="6418250"/>
                  </a:lnTo>
                  <a:lnTo>
                    <a:pt x="2975927" y="3209201"/>
                  </a:lnTo>
                  <a:lnTo>
                    <a:pt x="6184963" y="152"/>
                  </a:lnTo>
                  <a:close/>
                </a:path>
                <a:path w="18219420" h="6418580">
                  <a:moveTo>
                    <a:pt x="8470100" y="0"/>
                  </a:moveTo>
                  <a:lnTo>
                    <a:pt x="6330239" y="0"/>
                  </a:lnTo>
                  <a:lnTo>
                    <a:pt x="7400010" y="1069784"/>
                  </a:lnTo>
                  <a:lnTo>
                    <a:pt x="5260454" y="1069771"/>
                  </a:lnTo>
                  <a:lnTo>
                    <a:pt x="6330137" y="2139467"/>
                  </a:lnTo>
                  <a:lnTo>
                    <a:pt x="4190758" y="2139467"/>
                  </a:lnTo>
                  <a:lnTo>
                    <a:pt x="5260492" y="3209201"/>
                  </a:lnTo>
                  <a:lnTo>
                    <a:pt x="4190758" y="4278935"/>
                  </a:lnTo>
                  <a:lnTo>
                    <a:pt x="6330124" y="4278935"/>
                  </a:lnTo>
                  <a:lnTo>
                    <a:pt x="5260454" y="5348617"/>
                  </a:lnTo>
                  <a:lnTo>
                    <a:pt x="7400010" y="5348617"/>
                  </a:lnTo>
                  <a:lnTo>
                    <a:pt x="6330239" y="6418402"/>
                  </a:lnTo>
                  <a:lnTo>
                    <a:pt x="8470100" y="6418402"/>
                  </a:lnTo>
                  <a:lnTo>
                    <a:pt x="5260899" y="3209201"/>
                  </a:lnTo>
                  <a:lnTo>
                    <a:pt x="6330632" y="2139467"/>
                  </a:lnTo>
                  <a:lnTo>
                    <a:pt x="7400163" y="1069936"/>
                  </a:lnTo>
                  <a:lnTo>
                    <a:pt x="7400315" y="1069784"/>
                  </a:lnTo>
                  <a:lnTo>
                    <a:pt x="8470100" y="0"/>
                  </a:lnTo>
                  <a:close/>
                </a:path>
                <a:path w="18219420" h="6418580">
                  <a:moveTo>
                    <a:pt x="9104097" y="1765"/>
                  </a:moveTo>
                  <a:lnTo>
                    <a:pt x="9102484" y="152"/>
                  </a:lnTo>
                  <a:lnTo>
                    <a:pt x="8787422" y="152"/>
                  </a:lnTo>
                  <a:lnTo>
                    <a:pt x="5578551" y="3209023"/>
                  </a:lnTo>
                  <a:lnTo>
                    <a:pt x="5578208" y="3209023"/>
                  </a:lnTo>
                  <a:lnTo>
                    <a:pt x="5578373" y="3209201"/>
                  </a:lnTo>
                  <a:lnTo>
                    <a:pt x="5578208" y="3209366"/>
                  </a:lnTo>
                  <a:lnTo>
                    <a:pt x="5578538" y="3209366"/>
                  </a:lnTo>
                  <a:lnTo>
                    <a:pt x="8787422" y="6418250"/>
                  </a:lnTo>
                  <a:lnTo>
                    <a:pt x="9102484" y="6418250"/>
                  </a:lnTo>
                  <a:lnTo>
                    <a:pt x="9104097" y="6416637"/>
                  </a:lnTo>
                  <a:lnTo>
                    <a:pt x="5896673" y="3209201"/>
                  </a:lnTo>
                  <a:lnTo>
                    <a:pt x="9104097" y="1765"/>
                  </a:lnTo>
                  <a:close/>
                </a:path>
                <a:path w="18219420" h="6418580">
                  <a:moveTo>
                    <a:pt x="12629998" y="3209023"/>
                  </a:moveTo>
                  <a:lnTo>
                    <a:pt x="12629655" y="3209023"/>
                  </a:lnTo>
                  <a:lnTo>
                    <a:pt x="12311532" y="2890901"/>
                  </a:lnTo>
                  <a:lnTo>
                    <a:pt x="12311532" y="3209201"/>
                  </a:lnTo>
                  <a:lnTo>
                    <a:pt x="11243920" y="4276814"/>
                  </a:lnTo>
                  <a:lnTo>
                    <a:pt x="11241799" y="4274705"/>
                  </a:lnTo>
                  <a:lnTo>
                    <a:pt x="11241799" y="4278935"/>
                  </a:lnTo>
                  <a:lnTo>
                    <a:pt x="10174237" y="5346497"/>
                  </a:lnTo>
                  <a:lnTo>
                    <a:pt x="9106675" y="4278935"/>
                  </a:lnTo>
                  <a:lnTo>
                    <a:pt x="9106802" y="4278935"/>
                  </a:lnTo>
                  <a:lnTo>
                    <a:pt x="11241799" y="4278935"/>
                  </a:lnTo>
                  <a:lnTo>
                    <a:pt x="11241799" y="4274705"/>
                  </a:lnTo>
                  <a:lnTo>
                    <a:pt x="10176307" y="3209213"/>
                  </a:lnTo>
                  <a:lnTo>
                    <a:pt x="11243920" y="2141588"/>
                  </a:lnTo>
                  <a:lnTo>
                    <a:pt x="12311532" y="3209201"/>
                  </a:lnTo>
                  <a:lnTo>
                    <a:pt x="12311532" y="2890901"/>
                  </a:lnTo>
                  <a:lnTo>
                    <a:pt x="11241799" y="1821167"/>
                  </a:lnTo>
                  <a:lnTo>
                    <a:pt x="11241799" y="2139467"/>
                  </a:lnTo>
                  <a:lnTo>
                    <a:pt x="10175913" y="2139467"/>
                  </a:lnTo>
                  <a:lnTo>
                    <a:pt x="10175913" y="3209201"/>
                  </a:lnTo>
                  <a:lnTo>
                    <a:pt x="9106484" y="4278630"/>
                  </a:lnTo>
                  <a:lnTo>
                    <a:pt x="8037055" y="3209213"/>
                  </a:lnTo>
                  <a:lnTo>
                    <a:pt x="9106484" y="2139785"/>
                  </a:lnTo>
                  <a:lnTo>
                    <a:pt x="10175913" y="3209201"/>
                  </a:lnTo>
                  <a:lnTo>
                    <a:pt x="10175913" y="2139467"/>
                  </a:lnTo>
                  <a:lnTo>
                    <a:pt x="9106802" y="2139467"/>
                  </a:lnTo>
                  <a:lnTo>
                    <a:pt x="9106662" y="2139467"/>
                  </a:lnTo>
                  <a:lnTo>
                    <a:pt x="10174224" y="1071905"/>
                  </a:lnTo>
                  <a:lnTo>
                    <a:pt x="11241799" y="2139467"/>
                  </a:lnTo>
                  <a:lnTo>
                    <a:pt x="11241799" y="1821167"/>
                  </a:lnTo>
                  <a:lnTo>
                    <a:pt x="9420796" y="152"/>
                  </a:lnTo>
                  <a:lnTo>
                    <a:pt x="9105722" y="152"/>
                  </a:lnTo>
                  <a:lnTo>
                    <a:pt x="9104097" y="1765"/>
                  </a:lnTo>
                  <a:lnTo>
                    <a:pt x="10172103" y="1069784"/>
                  </a:lnTo>
                  <a:lnTo>
                    <a:pt x="8036496" y="1069784"/>
                  </a:lnTo>
                  <a:lnTo>
                    <a:pt x="9106179" y="2139467"/>
                  </a:lnTo>
                  <a:lnTo>
                    <a:pt x="6966940" y="2139467"/>
                  </a:lnTo>
                  <a:lnTo>
                    <a:pt x="8036661" y="3209201"/>
                  </a:lnTo>
                  <a:lnTo>
                    <a:pt x="6966940" y="4278935"/>
                  </a:lnTo>
                  <a:lnTo>
                    <a:pt x="9106179" y="4278935"/>
                  </a:lnTo>
                  <a:lnTo>
                    <a:pt x="8036496" y="5348617"/>
                  </a:lnTo>
                  <a:lnTo>
                    <a:pt x="10172116" y="5348617"/>
                  </a:lnTo>
                  <a:lnTo>
                    <a:pt x="9104097" y="6416637"/>
                  </a:lnTo>
                  <a:lnTo>
                    <a:pt x="9105722" y="6418250"/>
                  </a:lnTo>
                  <a:lnTo>
                    <a:pt x="9420796" y="6418250"/>
                  </a:lnTo>
                  <a:lnTo>
                    <a:pt x="12629655" y="3209366"/>
                  </a:lnTo>
                  <a:lnTo>
                    <a:pt x="12629998" y="3209366"/>
                  </a:lnTo>
                  <a:lnTo>
                    <a:pt x="12629820" y="3209201"/>
                  </a:lnTo>
                  <a:lnTo>
                    <a:pt x="12629998" y="3209023"/>
                  </a:lnTo>
                  <a:close/>
                </a:path>
                <a:path w="18219420" h="6418580">
                  <a:moveTo>
                    <a:pt x="14017435" y="2139467"/>
                  </a:moveTo>
                  <a:lnTo>
                    <a:pt x="11878056" y="2139467"/>
                  </a:lnTo>
                  <a:lnTo>
                    <a:pt x="12947752" y="1069771"/>
                  </a:lnTo>
                  <a:lnTo>
                    <a:pt x="10808195" y="1069784"/>
                  </a:lnTo>
                  <a:lnTo>
                    <a:pt x="11877980" y="0"/>
                  </a:lnTo>
                  <a:lnTo>
                    <a:pt x="9738119" y="0"/>
                  </a:lnTo>
                  <a:lnTo>
                    <a:pt x="10807891" y="1069784"/>
                  </a:lnTo>
                  <a:lnTo>
                    <a:pt x="10808043" y="1069936"/>
                  </a:lnTo>
                  <a:lnTo>
                    <a:pt x="11877573" y="2139467"/>
                  </a:lnTo>
                  <a:lnTo>
                    <a:pt x="12947295" y="3209213"/>
                  </a:lnTo>
                  <a:lnTo>
                    <a:pt x="11877827" y="4278681"/>
                  </a:lnTo>
                  <a:lnTo>
                    <a:pt x="11877573" y="4278935"/>
                  </a:lnTo>
                  <a:lnTo>
                    <a:pt x="10808043" y="5348465"/>
                  </a:lnTo>
                  <a:lnTo>
                    <a:pt x="10807891" y="5348617"/>
                  </a:lnTo>
                  <a:lnTo>
                    <a:pt x="9738119" y="6418402"/>
                  </a:lnTo>
                  <a:lnTo>
                    <a:pt x="11877980" y="6418402"/>
                  </a:lnTo>
                  <a:lnTo>
                    <a:pt x="10808195" y="5348617"/>
                  </a:lnTo>
                  <a:lnTo>
                    <a:pt x="12947752" y="5348617"/>
                  </a:lnTo>
                  <a:lnTo>
                    <a:pt x="11878069" y="4278935"/>
                  </a:lnTo>
                  <a:lnTo>
                    <a:pt x="14017435" y="4278935"/>
                  </a:lnTo>
                  <a:lnTo>
                    <a:pt x="12947701" y="3209201"/>
                  </a:lnTo>
                  <a:lnTo>
                    <a:pt x="14017435" y="2139467"/>
                  </a:lnTo>
                  <a:close/>
                </a:path>
                <a:path w="18219420" h="6418580">
                  <a:moveTo>
                    <a:pt x="15561882" y="3209023"/>
                  </a:moveTo>
                  <a:lnTo>
                    <a:pt x="15561526" y="3209023"/>
                  </a:lnTo>
                  <a:lnTo>
                    <a:pt x="12352655" y="152"/>
                  </a:lnTo>
                  <a:lnTo>
                    <a:pt x="12034355" y="152"/>
                  </a:lnTo>
                  <a:lnTo>
                    <a:pt x="15243391" y="3209201"/>
                  </a:lnTo>
                  <a:lnTo>
                    <a:pt x="12034355" y="6418250"/>
                  </a:lnTo>
                  <a:lnTo>
                    <a:pt x="12352655" y="6418250"/>
                  </a:lnTo>
                  <a:lnTo>
                    <a:pt x="15561539" y="3209366"/>
                  </a:lnTo>
                  <a:lnTo>
                    <a:pt x="15561882" y="3209366"/>
                  </a:lnTo>
                  <a:lnTo>
                    <a:pt x="15561704" y="3209201"/>
                  </a:lnTo>
                  <a:lnTo>
                    <a:pt x="15561882" y="3209023"/>
                  </a:lnTo>
                  <a:close/>
                </a:path>
                <a:path w="18219420" h="6418580">
                  <a:moveTo>
                    <a:pt x="16197136" y="3209023"/>
                  </a:moveTo>
                  <a:lnTo>
                    <a:pt x="16196793" y="3209023"/>
                  </a:lnTo>
                  <a:lnTo>
                    <a:pt x="12987922" y="152"/>
                  </a:lnTo>
                  <a:lnTo>
                    <a:pt x="12669622" y="152"/>
                  </a:lnTo>
                  <a:lnTo>
                    <a:pt x="15878658" y="3209201"/>
                  </a:lnTo>
                  <a:lnTo>
                    <a:pt x="12669622" y="6418250"/>
                  </a:lnTo>
                  <a:lnTo>
                    <a:pt x="12987922" y="6418250"/>
                  </a:lnTo>
                  <a:lnTo>
                    <a:pt x="16196793" y="3209366"/>
                  </a:lnTo>
                  <a:lnTo>
                    <a:pt x="16197136" y="3209366"/>
                  </a:lnTo>
                  <a:lnTo>
                    <a:pt x="16196958" y="3209201"/>
                  </a:lnTo>
                  <a:lnTo>
                    <a:pt x="16197136" y="3209023"/>
                  </a:lnTo>
                  <a:close/>
                </a:path>
                <a:path w="18219420" h="6418580">
                  <a:moveTo>
                    <a:pt x="16831907" y="3209023"/>
                  </a:moveTo>
                  <a:lnTo>
                    <a:pt x="16831552" y="3209023"/>
                  </a:lnTo>
                  <a:lnTo>
                    <a:pt x="13622681" y="152"/>
                  </a:lnTo>
                  <a:lnTo>
                    <a:pt x="13304393" y="152"/>
                  </a:lnTo>
                  <a:lnTo>
                    <a:pt x="16513417" y="3209201"/>
                  </a:lnTo>
                  <a:lnTo>
                    <a:pt x="13304393" y="6418250"/>
                  </a:lnTo>
                  <a:lnTo>
                    <a:pt x="13622681" y="6418250"/>
                  </a:lnTo>
                  <a:lnTo>
                    <a:pt x="16831564" y="3209366"/>
                  </a:lnTo>
                  <a:lnTo>
                    <a:pt x="16831907" y="3209366"/>
                  </a:lnTo>
                  <a:lnTo>
                    <a:pt x="16831729" y="3209201"/>
                  </a:lnTo>
                  <a:lnTo>
                    <a:pt x="16831907" y="3209023"/>
                  </a:lnTo>
                  <a:close/>
                </a:path>
                <a:path w="18219420" h="6418580">
                  <a:moveTo>
                    <a:pt x="18219331" y="2139467"/>
                  </a:moveTo>
                  <a:lnTo>
                    <a:pt x="16079953" y="2139467"/>
                  </a:lnTo>
                  <a:lnTo>
                    <a:pt x="17149649" y="1069771"/>
                  </a:lnTo>
                  <a:lnTo>
                    <a:pt x="15010092" y="1069784"/>
                  </a:lnTo>
                  <a:lnTo>
                    <a:pt x="16079877" y="0"/>
                  </a:lnTo>
                  <a:lnTo>
                    <a:pt x="13940015" y="0"/>
                  </a:lnTo>
                  <a:lnTo>
                    <a:pt x="15009787" y="1069784"/>
                  </a:lnTo>
                  <a:lnTo>
                    <a:pt x="15009940" y="1069936"/>
                  </a:lnTo>
                  <a:lnTo>
                    <a:pt x="16079470" y="2139467"/>
                  </a:lnTo>
                  <a:lnTo>
                    <a:pt x="17149204" y="3209201"/>
                  </a:lnTo>
                  <a:lnTo>
                    <a:pt x="16079724" y="4278681"/>
                  </a:lnTo>
                  <a:lnTo>
                    <a:pt x="16079470" y="4278935"/>
                  </a:lnTo>
                  <a:lnTo>
                    <a:pt x="15009940" y="5348465"/>
                  </a:lnTo>
                  <a:lnTo>
                    <a:pt x="15009787" y="5348617"/>
                  </a:lnTo>
                  <a:lnTo>
                    <a:pt x="13940015" y="6418402"/>
                  </a:lnTo>
                  <a:lnTo>
                    <a:pt x="16079877" y="6418402"/>
                  </a:lnTo>
                  <a:lnTo>
                    <a:pt x="15010092" y="5348617"/>
                  </a:lnTo>
                  <a:lnTo>
                    <a:pt x="17149649" y="5348617"/>
                  </a:lnTo>
                  <a:lnTo>
                    <a:pt x="16079966" y="4278935"/>
                  </a:lnTo>
                  <a:lnTo>
                    <a:pt x="18219331" y="4278935"/>
                  </a:lnTo>
                  <a:lnTo>
                    <a:pt x="17149598" y="3209201"/>
                  </a:lnTo>
                  <a:lnTo>
                    <a:pt x="18219331" y="2139467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41787" y="3613962"/>
            <a:ext cx="17373922" cy="2729076"/>
          </a:xfrm>
          <a:prstGeom prst="rect">
            <a:avLst/>
          </a:prstGeom>
        </p:spPr>
        <p:txBody>
          <a:bodyPr vert="horz" wrap="square" lIns="0" tIns="1331083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35"/>
              </a:spcBef>
            </a:pPr>
            <a:r>
              <a:rPr lang="mi-NZ" sz="9000" dirty="0">
                <a:latin typeface="Avenir Next" panose="020B0503020202020204" pitchFamily="34" charset="0"/>
                <a:cs typeface="Arial"/>
              </a:rPr>
              <a:t>Setting our Intention</a:t>
            </a:r>
            <a:endParaRPr sz="9000" dirty="0">
              <a:latin typeface="NWO Display Display" pitchFamily="2" charset="0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9655284" y="10630940"/>
            <a:ext cx="8318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NZ" spc="-35">
                <a:latin typeface="Avenir Next" panose="020B0503020202020204" pitchFamily="34" charset="0"/>
              </a:rPr>
              <a:t>Page</a:t>
            </a:r>
            <a:r>
              <a:rPr lang="en-NZ" spc="-55">
                <a:latin typeface="Avenir Next" panose="020B0503020202020204" pitchFamily="34" charset="0"/>
              </a:rPr>
              <a:t> </a:t>
            </a:r>
            <a:fld id="{81D60167-4931-47E6-BA6A-407CBD079E47}" type="slidenum">
              <a:rPr spc="-25" smtClean="0">
                <a:latin typeface="Avenir Next" panose="020B0503020202020204" pitchFamily="34" charset="0"/>
              </a:rPr>
              <a:pPr marL="12700">
                <a:lnSpc>
                  <a:spcPct val="100000"/>
                </a:lnSpc>
                <a:spcBef>
                  <a:spcPts val="95"/>
                </a:spcBef>
              </a:pPr>
              <a:t>4</a:t>
            </a:fld>
            <a:endParaRPr spc="-25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0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10067" y="590265"/>
            <a:ext cx="272228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NZ" sz="1650" dirty="0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Ngāti </a:t>
            </a:r>
            <a:r>
              <a:rPr lang="en-NZ" sz="1650" dirty="0" err="1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Whātua</a:t>
            </a:r>
            <a:r>
              <a:rPr lang="en-NZ" sz="1650" dirty="0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 </a:t>
            </a:r>
            <a:r>
              <a:rPr lang="en-NZ" sz="1650" dirty="0" err="1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Ōrākei</a:t>
            </a:r>
            <a:endParaRPr lang="en-NZ" sz="1650" dirty="0">
              <a:latin typeface="Avenir Next" panose="020B0503020202020204" pitchFamily="34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120" y="664717"/>
            <a:ext cx="7839075" cy="4801235"/>
            <a:chOff x="-4120" y="664717"/>
            <a:chExt cx="7839075" cy="4801235"/>
          </a:xfrm>
        </p:grpSpPr>
        <p:sp>
          <p:nvSpPr>
            <p:cNvPr id="4" name="object 4"/>
            <p:cNvSpPr/>
            <p:nvPr/>
          </p:nvSpPr>
          <p:spPr>
            <a:xfrm>
              <a:off x="307840" y="668844"/>
              <a:ext cx="3534410" cy="3153410"/>
            </a:xfrm>
            <a:custGeom>
              <a:avLst/>
              <a:gdLst/>
              <a:ahLst/>
              <a:cxnLst/>
              <a:rect l="l" t="t" r="r" b="b"/>
              <a:pathLst>
                <a:path w="3534410" h="3153410">
                  <a:moveTo>
                    <a:pt x="67495" y="2926319"/>
                  </a:moveTo>
                  <a:lnTo>
                    <a:pt x="67495" y="2954077"/>
                  </a:lnTo>
                  <a:lnTo>
                    <a:pt x="49757" y="2954077"/>
                  </a:lnTo>
                  <a:lnTo>
                    <a:pt x="67495" y="2971815"/>
                  </a:lnTo>
                  <a:lnTo>
                    <a:pt x="67495" y="3010944"/>
                  </a:lnTo>
                  <a:lnTo>
                    <a:pt x="49757" y="3010944"/>
                  </a:lnTo>
                  <a:lnTo>
                    <a:pt x="67495" y="3028682"/>
                  </a:lnTo>
                  <a:lnTo>
                    <a:pt x="67495" y="3067697"/>
                  </a:lnTo>
                  <a:lnTo>
                    <a:pt x="49757" y="3067697"/>
                  </a:lnTo>
                  <a:lnTo>
                    <a:pt x="67495" y="3085434"/>
                  </a:lnTo>
                  <a:lnTo>
                    <a:pt x="67495" y="3124030"/>
                  </a:lnTo>
                  <a:lnTo>
                    <a:pt x="49757" y="3124030"/>
                  </a:lnTo>
                  <a:lnTo>
                    <a:pt x="67495" y="3141768"/>
                  </a:lnTo>
                  <a:lnTo>
                    <a:pt x="67495" y="3153160"/>
                  </a:lnTo>
                </a:path>
                <a:path w="3534410" h="3153410">
                  <a:moveTo>
                    <a:pt x="0" y="2926319"/>
                  </a:moveTo>
                  <a:lnTo>
                    <a:pt x="0" y="2954077"/>
                  </a:lnTo>
                  <a:lnTo>
                    <a:pt x="17737" y="2954077"/>
                  </a:lnTo>
                  <a:lnTo>
                    <a:pt x="0" y="2971815"/>
                  </a:lnTo>
                  <a:lnTo>
                    <a:pt x="0" y="3010944"/>
                  </a:lnTo>
                  <a:lnTo>
                    <a:pt x="17737" y="3010944"/>
                  </a:lnTo>
                  <a:lnTo>
                    <a:pt x="0" y="3028682"/>
                  </a:lnTo>
                  <a:lnTo>
                    <a:pt x="0" y="3067697"/>
                  </a:lnTo>
                  <a:lnTo>
                    <a:pt x="17737" y="3067697"/>
                  </a:lnTo>
                  <a:lnTo>
                    <a:pt x="0" y="3085434"/>
                  </a:lnTo>
                  <a:lnTo>
                    <a:pt x="0" y="3124030"/>
                  </a:lnTo>
                  <a:lnTo>
                    <a:pt x="17737" y="3124030"/>
                  </a:lnTo>
                  <a:lnTo>
                    <a:pt x="0" y="3141768"/>
                  </a:lnTo>
                  <a:lnTo>
                    <a:pt x="0" y="3153160"/>
                  </a:lnTo>
                </a:path>
                <a:path w="3534410" h="3153410">
                  <a:moveTo>
                    <a:pt x="67505" y="898485"/>
                  </a:moveTo>
                  <a:lnTo>
                    <a:pt x="67505" y="926244"/>
                  </a:lnTo>
                  <a:lnTo>
                    <a:pt x="49768" y="926244"/>
                  </a:lnTo>
                  <a:lnTo>
                    <a:pt x="67505" y="943981"/>
                  </a:lnTo>
                  <a:lnTo>
                    <a:pt x="67505" y="983111"/>
                  </a:lnTo>
                  <a:lnTo>
                    <a:pt x="49768" y="983111"/>
                  </a:lnTo>
                  <a:lnTo>
                    <a:pt x="67505" y="1000849"/>
                  </a:lnTo>
                  <a:lnTo>
                    <a:pt x="67505" y="1039863"/>
                  </a:lnTo>
                  <a:lnTo>
                    <a:pt x="49768" y="1039863"/>
                  </a:lnTo>
                  <a:lnTo>
                    <a:pt x="67505" y="1057601"/>
                  </a:lnTo>
                  <a:lnTo>
                    <a:pt x="67505" y="1096196"/>
                  </a:lnTo>
                  <a:lnTo>
                    <a:pt x="49768" y="1096196"/>
                  </a:lnTo>
                  <a:lnTo>
                    <a:pt x="67505" y="1113934"/>
                  </a:lnTo>
                  <a:lnTo>
                    <a:pt x="67505" y="1125326"/>
                  </a:lnTo>
                </a:path>
                <a:path w="3534410" h="3153410">
                  <a:moveTo>
                    <a:pt x="10" y="898485"/>
                  </a:moveTo>
                  <a:lnTo>
                    <a:pt x="10" y="926244"/>
                  </a:lnTo>
                  <a:lnTo>
                    <a:pt x="17748" y="926244"/>
                  </a:lnTo>
                  <a:lnTo>
                    <a:pt x="10" y="943981"/>
                  </a:lnTo>
                  <a:lnTo>
                    <a:pt x="10" y="983111"/>
                  </a:lnTo>
                  <a:lnTo>
                    <a:pt x="17748" y="983111"/>
                  </a:lnTo>
                  <a:lnTo>
                    <a:pt x="10" y="1000849"/>
                  </a:lnTo>
                  <a:lnTo>
                    <a:pt x="10" y="1039863"/>
                  </a:lnTo>
                  <a:lnTo>
                    <a:pt x="17748" y="1039863"/>
                  </a:lnTo>
                  <a:lnTo>
                    <a:pt x="10" y="1057601"/>
                  </a:lnTo>
                  <a:lnTo>
                    <a:pt x="10" y="1096196"/>
                  </a:lnTo>
                  <a:lnTo>
                    <a:pt x="17748" y="1096196"/>
                  </a:lnTo>
                  <a:lnTo>
                    <a:pt x="10" y="1113934"/>
                  </a:lnTo>
                  <a:lnTo>
                    <a:pt x="10" y="1125326"/>
                  </a:lnTo>
                </a:path>
                <a:path w="3534410" h="3153410">
                  <a:moveTo>
                    <a:pt x="3533913" y="67495"/>
                  </a:moveTo>
                  <a:lnTo>
                    <a:pt x="3506155" y="67495"/>
                  </a:lnTo>
                  <a:lnTo>
                    <a:pt x="3506155" y="49757"/>
                  </a:lnTo>
                  <a:lnTo>
                    <a:pt x="3488417" y="67495"/>
                  </a:lnTo>
                  <a:lnTo>
                    <a:pt x="3449287" y="67495"/>
                  </a:lnTo>
                  <a:lnTo>
                    <a:pt x="3449287" y="49757"/>
                  </a:lnTo>
                  <a:lnTo>
                    <a:pt x="3431549" y="67495"/>
                  </a:lnTo>
                  <a:lnTo>
                    <a:pt x="3392535" y="67495"/>
                  </a:lnTo>
                  <a:lnTo>
                    <a:pt x="3392535" y="49757"/>
                  </a:lnTo>
                  <a:lnTo>
                    <a:pt x="3374797" y="67495"/>
                  </a:lnTo>
                  <a:lnTo>
                    <a:pt x="3336202" y="67495"/>
                  </a:lnTo>
                  <a:lnTo>
                    <a:pt x="3336202" y="49757"/>
                  </a:lnTo>
                  <a:lnTo>
                    <a:pt x="3318464" y="67495"/>
                  </a:lnTo>
                  <a:lnTo>
                    <a:pt x="3307072" y="67495"/>
                  </a:lnTo>
                </a:path>
                <a:path w="3534410" h="3153410">
                  <a:moveTo>
                    <a:pt x="3533913" y="0"/>
                  </a:moveTo>
                  <a:lnTo>
                    <a:pt x="3506155" y="0"/>
                  </a:lnTo>
                  <a:lnTo>
                    <a:pt x="3506155" y="17737"/>
                  </a:lnTo>
                  <a:lnTo>
                    <a:pt x="3488417" y="0"/>
                  </a:lnTo>
                  <a:lnTo>
                    <a:pt x="3449287" y="0"/>
                  </a:lnTo>
                  <a:lnTo>
                    <a:pt x="3449287" y="17737"/>
                  </a:lnTo>
                  <a:lnTo>
                    <a:pt x="3431549" y="0"/>
                  </a:lnTo>
                  <a:lnTo>
                    <a:pt x="3392535" y="0"/>
                  </a:lnTo>
                  <a:lnTo>
                    <a:pt x="3392535" y="17737"/>
                  </a:lnTo>
                  <a:lnTo>
                    <a:pt x="3374797" y="0"/>
                  </a:lnTo>
                  <a:lnTo>
                    <a:pt x="3336202" y="0"/>
                  </a:lnTo>
                  <a:lnTo>
                    <a:pt x="3336202" y="17737"/>
                  </a:lnTo>
                  <a:lnTo>
                    <a:pt x="3318464" y="0"/>
                  </a:lnTo>
                  <a:lnTo>
                    <a:pt x="3307072" y="0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7901" y="664917"/>
              <a:ext cx="226464" cy="753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" y="668855"/>
              <a:ext cx="7612380" cy="4792980"/>
            </a:xfrm>
            <a:custGeom>
              <a:avLst/>
              <a:gdLst/>
              <a:ahLst/>
              <a:cxnLst/>
              <a:rect l="l" t="t" r="r" b="b"/>
              <a:pathLst>
                <a:path w="7612380" h="4792980">
                  <a:moveTo>
                    <a:pt x="0" y="4725541"/>
                  </a:moveTo>
                  <a:lnTo>
                    <a:pt x="201920" y="4725541"/>
                  </a:lnTo>
                  <a:lnTo>
                    <a:pt x="243102" y="4717206"/>
                  </a:lnTo>
                  <a:lnTo>
                    <a:pt x="276765" y="4694490"/>
                  </a:lnTo>
                  <a:lnTo>
                    <a:pt x="299478" y="4660826"/>
                  </a:lnTo>
                  <a:lnTo>
                    <a:pt x="307812" y="4619649"/>
                  </a:lnTo>
                  <a:lnTo>
                    <a:pt x="307812" y="3152040"/>
                  </a:lnTo>
                </a:path>
                <a:path w="7612380" h="4792980">
                  <a:moveTo>
                    <a:pt x="307833" y="2926329"/>
                  </a:moveTo>
                  <a:lnTo>
                    <a:pt x="307833" y="1125306"/>
                  </a:lnTo>
                </a:path>
                <a:path w="7612380" h="4792980">
                  <a:moveTo>
                    <a:pt x="307833" y="898475"/>
                  </a:moveTo>
                  <a:lnTo>
                    <a:pt x="307833" y="173324"/>
                  </a:lnTo>
                  <a:lnTo>
                    <a:pt x="314024" y="127247"/>
                  </a:lnTo>
                  <a:lnTo>
                    <a:pt x="331495" y="85844"/>
                  </a:lnTo>
                  <a:lnTo>
                    <a:pt x="358595" y="50765"/>
                  </a:lnTo>
                  <a:lnTo>
                    <a:pt x="393673" y="23663"/>
                  </a:lnTo>
                  <a:lnTo>
                    <a:pt x="435077" y="6191"/>
                  </a:lnTo>
                  <a:lnTo>
                    <a:pt x="481158" y="0"/>
                  </a:lnTo>
                  <a:lnTo>
                    <a:pt x="3616120" y="0"/>
                  </a:lnTo>
                </a:path>
                <a:path w="7612380" h="4792980">
                  <a:moveTo>
                    <a:pt x="3841694" y="0"/>
                  </a:moveTo>
                  <a:lnTo>
                    <a:pt x="7611831" y="0"/>
                  </a:lnTo>
                </a:path>
                <a:path w="7612380" h="4792980">
                  <a:moveTo>
                    <a:pt x="0" y="4792974"/>
                  </a:moveTo>
                  <a:lnTo>
                    <a:pt x="201931" y="4792974"/>
                  </a:lnTo>
                  <a:lnTo>
                    <a:pt x="248012" y="4786783"/>
                  </a:lnTo>
                  <a:lnTo>
                    <a:pt x="289418" y="4769310"/>
                  </a:lnTo>
                  <a:lnTo>
                    <a:pt x="324499" y="4742209"/>
                  </a:lnTo>
                  <a:lnTo>
                    <a:pt x="351601" y="4707130"/>
                  </a:lnTo>
                  <a:lnTo>
                    <a:pt x="369074" y="4665726"/>
                  </a:lnTo>
                  <a:lnTo>
                    <a:pt x="375266" y="4619649"/>
                  </a:lnTo>
                  <a:lnTo>
                    <a:pt x="375266" y="3151317"/>
                  </a:lnTo>
                </a:path>
                <a:path w="7612380" h="4792980">
                  <a:moveTo>
                    <a:pt x="375266" y="2927062"/>
                  </a:moveTo>
                  <a:lnTo>
                    <a:pt x="375266" y="1124468"/>
                  </a:lnTo>
                </a:path>
                <a:path w="7612380" h="4792980">
                  <a:moveTo>
                    <a:pt x="375276" y="903804"/>
                  </a:moveTo>
                  <a:lnTo>
                    <a:pt x="375276" y="173324"/>
                  </a:lnTo>
                  <a:lnTo>
                    <a:pt x="383610" y="132149"/>
                  </a:lnTo>
                  <a:lnTo>
                    <a:pt x="406324" y="98489"/>
                  </a:lnTo>
                  <a:lnTo>
                    <a:pt x="439987" y="75776"/>
                  </a:lnTo>
                  <a:lnTo>
                    <a:pt x="481168" y="67442"/>
                  </a:lnTo>
                  <a:lnTo>
                    <a:pt x="3616109" y="67442"/>
                  </a:lnTo>
                </a:path>
                <a:path w="7612380" h="4792980">
                  <a:moveTo>
                    <a:pt x="3841694" y="67432"/>
                  </a:moveTo>
                  <a:lnTo>
                    <a:pt x="7611831" y="67432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165008" y="664917"/>
            <a:ext cx="7943215" cy="4801235"/>
            <a:chOff x="12165008" y="664917"/>
            <a:chExt cx="7943215" cy="4801235"/>
          </a:xfrm>
        </p:grpSpPr>
        <p:sp>
          <p:nvSpPr>
            <p:cNvPr id="8" name="object 8"/>
            <p:cNvSpPr/>
            <p:nvPr/>
          </p:nvSpPr>
          <p:spPr>
            <a:xfrm>
              <a:off x="16157619" y="668844"/>
              <a:ext cx="3639185" cy="3153410"/>
            </a:xfrm>
            <a:custGeom>
              <a:avLst/>
              <a:gdLst/>
              <a:ahLst/>
              <a:cxnLst/>
              <a:rect l="l" t="t" r="r" b="b"/>
              <a:pathLst>
                <a:path w="3639184" h="3153410">
                  <a:moveTo>
                    <a:pt x="3571126" y="3153160"/>
                  </a:moveTo>
                  <a:lnTo>
                    <a:pt x="3571126" y="3141768"/>
                  </a:lnTo>
                  <a:lnTo>
                    <a:pt x="3588864" y="3124030"/>
                  </a:lnTo>
                  <a:lnTo>
                    <a:pt x="3571126" y="3124030"/>
                  </a:lnTo>
                  <a:lnTo>
                    <a:pt x="3571126" y="3085434"/>
                  </a:lnTo>
                  <a:lnTo>
                    <a:pt x="3588864" y="3067697"/>
                  </a:lnTo>
                  <a:lnTo>
                    <a:pt x="3571126" y="3067697"/>
                  </a:lnTo>
                  <a:lnTo>
                    <a:pt x="3571126" y="3028682"/>
                  </a:lnTo>
                  <a:lnTo>
                    <a:pt x="3588864" y="3010944"/>
                  </a:lnTo>
                  <a:lnTo>
                    <a:pt x="3571126" y="3010944"/>
                  </a:lnTo>
                  <a:lnTo>
                    <a:pt x="3571126" y="2971815"/>
                  </a:lnTo>
                  <a:lnTo>
                    <a:pt x="3588864" y="2954077"/>
                  </a:lnTo>
                  <a:lnTo>
                    <a:pt x="3571126" y="2954077"/>
                  </a:lnTo>
                  <a:lnTo>
                    <a:pt x="3571126" y="2926319"/>
                  </a:lnTo>
                </a:path>
                <a:path w="3639184" h="3153410">
                  <a:moveTo>
                    <a:pt x="3638622" y="3153160"/>
                  </a:moveTo>
                  <a:lnTo>
                    <a:pt x="3638622" y="3141768"/>
                  </a:lnTo>
                  <a:lnTo>
                    <a:pt x="3620894" y="3124030"/>
                  </a:lnTo>
                  <a:lnTo>
                    <a:pt x="3638622" y="3124030"/>
                  </a:lnTo>
                  <a:lnTo>
                    <a:pt x="3638622" y="3085434"/>
                  </a:lnTo>
                  <a:lnTo>
                    <a:pt x="3620894" y="3067697"/>
                  </a:lnTo>
                  <a:lnTo>
                    <a:pt x="3638622" y="3067697"/>
                  </a:lnTo>
                  <a:lnTo>
                    <a:pt x="3638622" y="3028682"/>
                  </a:lnTo>
                  <a:lnTo>
                    <a:pt x="3620894" y="3010944"/>
                  </a:lnTo>
                  <a:lnTo>
                    <a:pt x="3638622" y="3010944"/>
                  </a:lnTo>
                  <a:lnTo>
                    <a:pt x="3638622" y="2971815"/>
                  </a:lnTo>
                  <a:lnTo>
                    <a:pt x="3620894" y="2954077"/>
                  </a:lnTo>
                  <a:lnTo>
                    <a:pt x="3638622" y="2954077"/>
                  </a:lnTo>
                  <a:lnTo>
                    <a:pt x="3638622" y="2926319"/>
                  </a:lnTo>
                </a:path>
                <a:path w="3639184" h="3153410">
                  <a:moveTo>
                    <a:pt x="3571116" y="1125326"/>
                  </a:moveTo>
                  <a:lnTo>
                    <a:pt x="3571116" y="1113934"/>
                  </a:lnTo>
                  <a:lnTo>
                    <a:pt x="3588854" y="1096196"/>
                  </a:lnTo>
                  <a:lnTo>
                    <a:pt x="3571116" y="1096196"/>
                  </a:lnTo>
                  <a:lnTo>
                    <a:pt x="3571116" y="1057601"/>
                  </a:lnTo>
                  <a:lnTo>
                    <a:pt x="3588854" y="1039863"/>
                  </a:lnTo>
                  <a:lnTo>
                    <a:pt x="3571116" y="1039863"/>
                  </a:lnTo>
                  <a:lnTo>
                    <a:pt x="3571116" y="1000849"/>
                  </a:lnTo>
                  <a:lnTo>
                    <a:pt x="3588854" y="983111"/>
                  </a:lnTo>
                  <a:lnTo>
                    <a:pt x="3571116" y="983111"/>
                  </a:lnTo>
                  <a:lnTo>
                    <a:pt x="3571116" y="943981"/>
                  </a:lnTo>
                  <a:lnTo>
                    <a:pt x="3588854" y="926244"/>
                  </a:lnTo>
                  <a:lnTo>
                    <a:pt x="3571116" y="926244"/>
                  </a:lnTo>
                  <a:lnTo>
                    <a:pt x="3571116" y="898485"/>
                  </a:lnTo>
                </a:path>
                <a:path w="3639184" h="3153410">
                  <a:moveTo>
                    <a:pt x="3638611" y="1125326"/>
                  </a:moveTo>
                  <a:lnTo>
                    <a:pt x="3638611" y="1113934"/>
                  </a:lnTo>
                  <a:lnTo>
                    <a:pt x="3620874" y="1096196"/>
                  </a:lnTo>
                  <a:lnTo>
                    <a:pt x="3638611" y="1096196"/>
                  </a:lnTo>
                  <a:lnTo>
                    <a:pt x="3638611" y="1057601"/>
                  </a:lnTo>
                  <a:lnTo>
                    <a:pt x="3620874" y="1039863"/>
                  </a:lnTo>
                  <a:lnTo>
                    <a:pt x="3638611" y="1039863"/>
                  </a:lnTo>
                  <a:lnTo>
                    <a:pt x="3638611" y="1000849"/>
                  </a:lnTo>
                  <a:lnTo>
                    <a:pt x="3620874" y="983111"/>
                  </a:lnTo>
                  <a:lnTo>
                    <a:pt x="3638611" y="983111"/>
                  </a:lnTo>
                  <a:lnTo>
                    <a:pt x="3638611" y="943981"/>
                  </a:lnTo>
                  <a:lnTo>
                    <a:pt x="3620874" y="926244"/>
                  </a:lnTo>
                  <a:lnTo>
                    <a:pt x="3638611" y="926244"/>
                  </a:lnTo>
                  <a:lnTo>
                    <a:pt x="3638611" y="898485"/>
                  </a:lnTo>
                </a:path>
                <a:path w="3639184" h="3153410">
                  <a:moveTo>
                    <a:pt x="226841" y="67495"/>
                  </a:moveTo>
                  <a:lnTo>
                    <a:pt x="215448" y="67495"/>
                  </a:lnTo>
                  <a:lnTo>
                    <a:pt x="197711" y="49757"/>
                  </a:lnTo>
                  <a:lnTo>
                    <a:pt x="197711" y="67495"/>
                  </a:lnTo>
                  <a:lnTo>
                    <a:pt x="159115" y="67495"/>
                  </a:lnTo>
                  <a:lnTo>
                    <a:pt x="141377" y="49757"/>
                  </a:lnTo>
                  <a:lnTo>
                    <a:pt x="141377" y="67495"/>
                  </a:lnTo>
                  <a:lnTo>
                    <a:pt x="102363" y="67495"/>
                  </a:lnTo>
                  <a:lnTo>
                    <a:pt x="84625" y="49757"/>
                  </a:lnTo>
                  <a:lnTo>
                    <a:pt x="84625" y="67495"/>
                  </a:lnTo>
                  <a:lnTo>
                    <a:pt x="45495" y="67495"/>
                  </a:lnTo>
                  <a:lnTo>
                    <a:pt x="27758" y="49757"/>
                  </a:lnTo>
                  <a:lnTo>
                    <a:pt x="27758" y="67495"/>
                  </a:lnTo>
                  <a:lnTo>
                    <a:pt x="0" y="67495"/>
                  </a:lnTo>
                </a:path>
                <a:path w="3639184" h="3153410">
                  <a:moveTo>
                    <a:pt x="226841" y="0"/>
                  </a:moveTo>
                  <a:lnTo>
                    <a:pt x="215448" y="0"/>
                  </a:lnTo>
                  <a:lnTo>
                    <a:pt x="197711" y="17737"/>
                  </a:lnTo>
                  <a:lnTo>
                    <a:pt x="197711" y="0"/>
                  </a:lnTo>
                  <a:lnTo>
                    <a:pt x="159115" y="0"/>
                  </a:lnTo>
                  <a:lnTo>
                    <a:pt x="141377" y="17737"/>
                  </a:lnTo>
                  <a:lnTo>
                    <a:pt x="141377" y="0"/>
                  </a:lnTo>
                  <a:lnTo>
                    <a:pt x="102363" y="0"/>
                  </a:lnTo>
                  <a:lnTo>
                    <a:pt x="84625" y="17737"/>
                  </a:lnTo>
                  <a:lnTo>
                    <a:pt x="84625" y="0"/>
                  </a:lnTo>
                  <a:lnTo>
                    <a:pt x="45495" y="0"/>
                  </a:lnTo>
                  <a:lnTo>
                    <a:pt x="27758" y="17737"/>
                  </a:lnTo>
                  <a:lnTo>
                    <a:pt x="27758" y="0"/>
                  </a:lnTo>
                  <a:lnTo>
                    <a:pt x="0" y="0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65008" y="664917"/>
              <a:ext cx="226464" cy="753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387535" y="668855"/>
              <a:ext cx="7717155" cy="4792980"/>
            </a:xfrm>
            <a:custGeom>
              <a:avLst/>
              <a:gdLst/>
              <a:ahLst/>
              <a:cxnLst/>
              <a:rect l="l" t="t" r="r" b="b"/>
              <a:pathLst>
                <a:path w="7717155" h="4792980">
                  <a:moveTo>
                    <a:pt x="7408727" y="3152040"/>
                  </a:moveTo>
                  <a:lnTo>
                    <a:pt x="7408727" y="4619649"/>
                  </a:lnTo>
                  <a:lnTo>
                    <a:pt x="7417062" y="4660826"/>
                  </a:lnTo>
                  <a:lnTo>
                    <a:pt x="7439778" y="4694490"/>
                  </a:lnTo>
                  <a:lnTo>
                    <a:pt x="7473442" y="4717206"/>
                  </a:lnTo>
                  <a:lnTo>
                    <a:pt x="7514619" y="4725541"/>
                  </a:lnTo>
                  <a:lnTo>
                    <a:pt x="7716539" y="4725541"/>
                  </a:lnTo>
                </a:path>
                <a:path w="7717155" h="4792980">
                  <a:moveTo>
                    <a:pt x="7408706" y="1125306"/>
                  </a:moveTo>
                  <a:lnTo>
                    <a:pt x="7408706" y="2926329"/>
                  </a:lnTo>
                </a:path>
                <a:path w="7717155" h="4792980">
                  <a:moveTo>
                    <a:pt x="3995710" y="0"/>
                  </a:moveTo>
                  <a:lnTo>
                    <a:pt x="7235381" y="0"/>
                  </a:lnTo>
                  <a:lnTo>
                    <a:pt x="7281462" y="6191"/>
                  </a:lnTo>
                  <a:lnTo>
                    <a:pt x="7322866" y="23663"/>
                  </a:lnTo>
                  <a:lnTo>
                    <a:pt x="7357944" y="50765"/>
                  </a:lnTo>
                  <a:lnTo>
                    <a:pt x="7385044" y="85844"/>
                  </a:lnTo>
                  <a:lnTo>
                    <a:pt x="7402515" y="127247"/>
                  </a:lnTo>
                  <a:lnTo>
                    <a:pt x="7408706" y="173324"/>
                  </a:lnTo>
                  <a:lnTo>
                    <a:pt x="7408706" y="898475"/>
                  </a:lnTo>
                </a:path>
                <a:path w="7717155" h="4792980">
                  <a:moveTo>
                    <a:pt x="0" y="0"/>
                  </a:moveTo>
                  <a:lnTo>
                    <a:pt x="3770136" y="0"/>
                  </a:lnTo>
                </a:path>
                <a:path w="7717155" h="4792980">
                  <a:moveTo>
                    <a:pt x="7341273" y="3151317"/>
                  </a:moveTo>
                  <a:lnTo>
                    <a:pt x="7341273" y="4619649"/>
                  </a:lnTo>
                  <a:lnTo>
                    <a:pt x="7347465" y="4665726"/>
                  </a:lnTo>
                  <a:lnTo>
                    <a:pt x="7364938" y="4707130"/>
                  </a:lnTo>
                  <a:lnTo>
                    <a:pt x="7392040" y="4742209"/>
                  </a:lnTo>
                  <a:lnTo>
                    <a:pt x="7427121" y="4769310"/>
                  </a:lnTo>
                  <a:lnTo>
                    <a:pt x="7468527" y="4786783"/>
                  </a:lnTo>
                  <a:lnTo>
                    <a:pt x="7514608" y="4792974"/>
                  </a:lnTo>
                  <a:lnTo>
                    <a:pt x="7716539" y="4792974"/>
                  </a:lnTo>
                </a:path>
                <a:path w="7717155" h="4792980">
                  <a:moveTo>
                    <a:pt x="7341273" y="1124468"/>
                  </a:moveTo>
                  <a:lnTo>
                    <a:pt x="7341273" y="2927062"/>
                  </a:lnTo>
                </a:path>
                <a:path w="7717155" h="4792980">
                  <a:moveTo>
                    <a:pt x="3995721" y="67442"/>
                  </a:moveTo>
                  <a:lnTo>
                    <a:pt x="7235371" y="67442"/>
                  </a:lnTo>
                  <a:lnTo>
                    <a:pt x="7276552" y="75776"/>
                  </a:lnTo>
                  <a:lnTo>
                    <a:pt x="7310215" y="98489"/>
                  </a:lnTo>
                  <a:lnTo>
                    <a:pt x="7332929" y="132149"/>
                  </a:lnTo>
                  <a:lnTo>
                    <a:pt x="7341263" y="173324"/>
                  </a:lnTo>
                  <a:lnTo>
                    <a:pt x="7341263" y="903804"/>
                  </a:lnTo>
                </a:path>
                <a:path w="7717155" h="4792980">
                  <a:moveTo>
                    <a:pt x="0" y="67432"/>
                  </a:moveTo>
                  <a:lnTo>
                    <a:pt x="3770136" y="67432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-3898" y="5842802"/>
            <a:ext cx="7838440" cy="5010785"/>
            <a:chOff x="-3898" y="5842802"/>
            <a:chExt cx="7838440" cy="5010785"/>
          </a:xfrm>
        </p:grpSpPr>
        <p:sp>
          <p:nvSpPr>
            <p:cNvPr id="12" name="object 12"/>
            <p:cNvSpPr/>
            <p:nvPr/>
          </p:nvSpPr>
          <p:spPr>
            <a:xfrm>
              <a:off x="307851" y="7486553"/>
              <a:ext cx="3534410" cy="3362960"/>
            </a:xfrm>
            <a:custGeom>
              <a:avLst/>
              <a:gdLst/>
              <a:ahLst/>
              <a:cxnLst/>
              <a:rect l="l" t="t" r="r" b="b"/>
              <a:pathLst>
                <a:path w="3534410" h="3362959">
                  <a:moveTo>
                    <a:pt x="67495" y="0"/>
                  </a:moveTo>
                  <a:lnTo>
                    <a:pt x="67495" y="11392"/>
                  </a:lnTo>
                  <a:lnTo>
                    <a:pt x="49768" y="29130"/>
                  </a:lnTo>
                  <a:lnTo>
                    <a:pt x="67495" y="29130"/>
                  </a:lnTo>
                  <a:lnTo>
                    <a:pt x="67495" y="67715"/>
                  </a:lnTo>
                  <a:lnTo>
                    <a:pt x="49768" y="85463"/>
                  </a:lnTo>
                  <a:lnTo>
                    <a:pt x="67495" y="85463"/>
                  </a:lnTo>
                  <a:lnTo>
                    <a:pt x="67495" y="124477"/>
                  </a:lnTo>
                  <a:lnTo>
                    <a:pt x="49768" y="142215"/>
                  </a:lnTo>
                  <a:lnTo>
                    <a:pt x="67495" y="142215"/>
                  </a:lnTo>
                  <a:lnTo>
                    <a:pt x="67495" y="181345"/>
                  </a:lnTo>
                  <a:lnTo>
                    <a:pt x="49768" y="199082"/>
                  </a:lnTo>
                  <a:lnTo>
                    <a:pt x="67495" y="199082"/>
                  </a:lnTo>
                  <a:lnTo>
                    <a:pt x="67495" y="226841"/>
                  </a:lnTo>
                </a:path>
                <a:path w="3534410" h="3362959">
                  <a:moveTo>
                    <a:pt x="0" y="0"/>
                  </a:moveTo>
                  <a:lnTo>
                    <a:pt x="0" y="11392"/>
                  </a:lnTo>
                  <a:lnTo>
                    <a:pt x="17737" y="29130"/>
                  </a:lnTo>
                  <a:lnTo>
                    <a:pt x="0" y="29130"/>
                  </a:lnTo>
                  <a:lnTo>
                    <a:pt x="0" y="67715"/>
                  </a:lnTo>
                  <a:lnTo>
                    <a:pt x="17737" y="85463"/>
                  </a:lnTo>
                  <a:lnTo>
                    <a:pt x="0" y="85463"/>
                  </a:lnTo>
                  <a:lnTo>
                    <a:pt x="0" y="124477"/>
                  </a:lnTo>
                  <a:lnTo>
                    <a:pt x="17737" y="142215"/>
                  </a:lnTo>
                  <a:lnTo>
                    <a:pt x="0" y="142215"/>
                  </a:lnTo>
                  <a:lnTo>
                    <a:pt x="0" y="181345"/>
                  </a:lnTo>
                  <a:lnTo>
                    <a:pt x="17737" y="199082"/>
                  </a:lnTo>
                  <a:lnTo>
                    <a:pt x="0" y="199082"/>
                  </a:lnTo>
                  <a:lnTo>
                    <a:pt x="0" y="226841"/>
                  </a:lnTo>
                </a:path>
                <a:path w="3534410" h="3362959">
                  <a:moveTo>
                    <a:pt x="67516" y="2237251"/>
                  </a:moveTo>
                  <a:lnTo>
                    <a:pt x="67516" y="2248643"/>
                  </a:lnTo>
                  <a:lnTo>
                    <a:pt x="49778" y="2266381"/>
                  </a:lnTo>
                  <a:lnTo>
                    <a:pt x="67516" y="2266381"/>
                  </a:lnTo>
                  <a:lnTo>
                    <a:pt x="67516" y="2304976"/>
                  </a:lnTo>
                  <a:lnTo>
                    <a:pt x="49778" y="2322714"/>
                  </a:lnTo>
                  <a:lnTo>
                    <a:pt x="67516" y="2322714"/>
                  </a:lnTo>
                  <a:lnTo>
                    <a:pt x="67516" y="2361729"/>
                  </a:lnTo>
                  <a:lnTo>
                    <a:pt x="49778" y="2379466"/>
                  </a:lnTo>
                  <a:lnTo>
                    <a:pt x="67516" y="2379466"/>
                  </a:lnTo>
                  <a:lnTo>
                    <a:pt x="67516" y="2418596"/>
                  </a:lnTo>
                  <a:lnTo>
                    <a:pt x="49778" y="2436334"/>
                  </a:lnTo>
                  <a:lnTo>
                    <a:pt x="67516" y="2436334"/>
                  </a:lnTo>
                  <a:lnTo>
                    <a:pt x="67516" y="2464092"/>
                  </a:lnTo>
                </a:path>
                <a:path w="3534410" h="3362959">
                  <a:moveTo>
                    <a:pt x="10" y="2237251"/>
                  </a:moveTo>
                  <a:lnTo>
                    <a:pt x="10" y="2248643"/>
                  </a:lnTo>
                  <a:lnTo>
                    <a:pt x="17748" y="2266381"/>
                  </a:lnTo>
                  <a:lnTo>
                    <a:pt x="10" y="2266381"/>
                  </a:lnTo>
                  <a:lnTo>
                    <a:pt x="10" y="2304976"/>
                  </a:lnTo>
                  <a:lnTo>
                    <a:pt x="17748" y="2322714"/>
                  </a:lnTo>
                  <a:lnTo>
                    <a:pt x="10" y="2322714"/>
                  </a:lnTo>
                  <a:lnTo>
                    <a:pt x="10" y="2361729"/>
                  </a:lnTo>
                  <a:lnTo>
                    <a:pt x="17748" y="2379466"/>
                  </a:lnTo>
                  <a:lnTo>
                    <a:pt x="10" y="2379466"/>
                  </a:lnTo>
                  <a:lnTo>
                    <a:pt x="10" y="2418596"/>
                  </a:lnTo>
                  <a:lnTo>
                    <a:pt x="17748" y="2436334"/>
                  </a:lnTo>
                  <a:lnTo>
                    <a:pt x="10" y="2436334"/>
                  </a:lnTo>
                  <a:lnTo>
                    <a:pt x="10" y="2464092"/>
                  </a:lnTo>
                </a:path>
                <a:path w="3534410" h="3362959">
                  <a:moveTo>
                    <a:pt x="3307082" y="3295082"/>
                  </a:moveTo>
                  <a:lnTo>
                    <a:pt x="3318474" y="3295082"/>
                  </a:lnTo>
                  <a:lnTo>
                    <a:pt x="3336202" y="3312820"/>
                  </a:lnTo>
                  <a:lnTo>
                    <a:pt x="3336202" y="3295082"/>
                  </a:lnTo>
                  <a:lnTo>
                    <a:pt x="3374797" y="3295082"/>
                  </a:lnTo>
                  <a:lnTo>
                    <a:pt x="3392535" y="3312820"/>
                  </a:lnTo>
                  <a:lnTo>
                    <a:pt x="3392535" y="3295082"/>
                  </a:lnTo>
                  <a:lnTo>
                    <a:pt x="3431549" y="3295082"/>
                  </a:lnTo>
                  <a:lnTo>
                    <a:pt x="3449298" y="3312820"/>
                  </a:lnTo>
                  <a:lnTo>
                    <a:pt x="3449298" y="3295082"/>
                  </a:lnTo>
                  <a:lnTo>
                    <a:pt x="3488427" y="3295082"/>
                  </a:lnTo>
                  <a:lnTo>
                    <a:pt x="3506165" y="3312820"/>
                  </a:lnTo>
                  <a:lnTo>
                    <a:pt x="3506165" y="3295082"/>
                  </a:lnTo>
                  <a:lnTo>
                    <a:pt x="3533923" y="3295082"/>
                  </a:lnTo>
                </a:path>
                <a:path w="3534410" h="3362959">
                  <a:moveTo>
                    <a:pt x="3307082" y="3362578"/>
                  </a:moveTo>
                  <a:lnTo>
                    <a:pt x="3318474" y="3362578"/>
                  </a:lnTo>
                  <a:lnTo>
                    <a:pt x="3336202" y="3344840"/>
                  </a:lnTo>
                  <a:lnTo>
                    <a:pt x="3336202" y="3362578"/>
                  </a:lnTo>
                  <a:lnTo>
                    <a:pt x="3374797" y="3362578"/>
                  </a:lnTo>
                  <a:lnTo>
                    <a:pt x="3392535" y="3344840"/>
                  </a:lnTo>
                  <a:lnTo>
                    <a:pt x="3392535" y="3362578"/>
                  </a:lnTo>
                  <a:lnTo>
                    <a:pt x="3431549" y="3362578"/>
                  </a:lnTo>
                  <a:lnTo>
                    <a:pt x="3449298" y="3344840"/>
                  </a:lnTo>
                  <a:lnTo>
                    <a:pt x="3449298" y="3362578"/>
                  </a:lnTo>
                  <a:lnTo>
                    <a:pt x="3488427" y="3362578"/>
                  </a:lnTo>
                  <a:lnTo>
                    <a:pt x="3506165" y="3344840"/>
                  </a:lnTo>
                  <a:lnTo>
                    <a:pt x="3506165" y="3362578"/>
                  </a:lnTo>
                  <a:lnTo>
                    <a:pt x="3533923" y="3362578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7922" y="10777709"/>
              <a:ext cx="226453" cy="753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" y="5846728"/>
              <a:ext cx="7612380" cy="5002530"/>
            </a:xfrm>
            <a:custGeom>
              <a:avLst/>
              <a:gdLst/>
              <a:ahLst/>
              <a:cxnLst/>
              <a:rect l="l" t="t" r="r" b="b"/>
              <a:pathLst>
                <a:path w="7612380" h="5002530">
                  <a:moveTo>
                    <a:pt x="307812" y="1640934"/>
                  </a:moveTo>
                  <a:lnTo>
                    <a:pt x="307812" y="173324"/>
                  </a:lnTo>
                  <a:lnTo>
                    <a:pt x="299477" y="132147"/>
                  </a:lnTo>
                  <a:lnTo>
                    <a:pt x="276761" y="98483"/>
                  </a:lnTo>
                  <a:lnTo>
                    <a:pt x="243097" y="75767"/>
                  </a:lnTo>
                  <a:lnTo>
                    <a:pt x="201920" y="67432"/>
                  </a:lnTo>
                  <a:lnTo>
                    <a:pt x="0" y="67432"/>
                  </a:lnTo>
                </a:path>
                <a:path w="7612380" h="5002530">
                  <a:moveTo>
                    <a:pt x="307823" y="3877086"/>
                  </a:moveTo>
                  <a:lnTo>
                    <a:pt x="307823" y="1866634"/>
                  </a:lnTo>
                </a:path>
                <a:path w="7612380" h="5002530">
                  <a:moveTo>
                    <a:pt x="3616120" y="5002392"/>
                  </a:moveTo>
                  <a:lnTo>
                    <a:pt x="481147" y="5002392"/>
                  </a:lnTo>
                  <a:lnTo>
                    <a:pt x="435071" y="4996200"/>
                  </a:lnTo>
                  <a:lnTo>
                    <a:pt x="393667" y="4978728"/>
                  </a:lnTo>
                  <a:lnTo>
                    <a:pt x="358588" y="4951626"/>
                  </a:lnTo>
                  <a:lnTo>
                    <a:pt x="331486" y="4916547"/>
                  </a:lnTo>
                  <a:lnTo>
                    <a:pt x="314014" y="4875144"/>
                  </a:lnTo>
                  <a:lnTo>
                    <a:pt x="307823" y="4829067"/>
                  </a:lnTo>
                  <a:lnTo>
                    <a:pt x="307823" y="4103916"/>
                  </a:lnTo>
                </a:path>
                <a:path w="7612380" h="5002530">
                  <a:moveTo>
                    <a:pt x="7611831" y="5002392"/>
                  </a:moveTo>
                  <a:lnTo>
                    <a:pt x="3841684" y="5002392"/>
                  </a:lnTo>
                </a:path>
                <a:path w="7612380" h="5002530">
                  <a:moveTo>
                    <a:pt x="375255" y="1641656"/>
                  </a:moveTo>
                  <a:lnTo>
                    <a:pt x="375255" y="173324"/>
                  </a:lnTo>
                  <a:lnTo>
                    <a:pt x="369064" y="127247"/>
                  </a:lnTo>
                  <a:lnTo>
                    <a:pt x="351591" y="85844"/>
                  </a:lnTo>
                  <a:lnTo>
                    <a:pt x="324490" y="50765"/>
                  </a:lnTo>
                  <a:lnTo>
                    <a:pt x="289411" y="23663"/>
                  </a:lnTo>
                  <a:lnTo>
                    <a:pt x="248007" y="6191"/>
                  </a:lnTo>
                  <a:lnTo>
                    <a:pt x="201931" y="0"/>
                  </a:lnTo>
                  <a:lnTo>
                    <a:pt x="0" y="0"/>
                  </a:lnTo>
                </a:path>
                <a:path w="7612380" h="5002530">
                  <a:moveTo>
                    <a:pt x="375255" y="3877923"/>
                  </a:moveTo>
                  <a:lnTo>
                    <a:pt x="375255" y="1865911"/>
                  </a:lnTo>
                </a:path>
                <a:path w="7612380" h="5002530">
                  <a:moveTo>
                    <a:pt x="3616099" y="4934949"/>
                  </a:moveTo>
                  <a:lnTo>
                    <a:pt x="481158" y="4934949"/>
                  </a:lnTo>
                  <a:lnTo>
                    <a:pt x="439982" y="4926615"/>
                  </a:lnTo>
                  <a:lnTo>
                    <a:pt x="406322" y="4903903"/>
                  </a:lnTo>
                  <a:lnTo>
                    <a:pt x="383610" y="4870243"/>
                  </a:lnTo>
                  <a:lnTo>
                    <a:pt x="375276" y="4829067"/>
                  </a:lnTo>
                  <a:lnTo>
                    <a:pt x="375276" y="4098587"/>
                  </a:lnTo>
                </a:path>
                <a:path w="7612380" h="5002530">
                  <a:moveTo>
                    <a:pt x="7611831" y="4934959"/>
                  </a:moveTo>
                  <a:lnTo>
                    <a:pt x="3841684" y="4934959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2165029" y="5842802"/>
            <a:ext cx="7943215" cy="5010785"/>
            <a:chOff x="12165029" y="5842802"/>
            <a:chExt cx="7943215" cy="5010785"/>
          </a:xfrm>
        </p:grpSpPr>
        <p:sp>
          <p:nvSpPr>
            <p:cNvPr id="16" name="object 16"/>
            <p:cNvSpPr/>
            <p:nvPr/>
          </p:nvSpPr>
          <p:spPr>
            <a:xfrm>
              <a:off x="16157630" y="7486553"/>
              <a:ext cx="3639185" cy="3362960"/>
            </a:xfrm>
            <a:custGeom>
              <a:avLst/>
              <a:gdLst/>
              <a:ahLst/>
              <a:cxnLst/>
              <a:rect l="l" t="t" r="r" b="b"/>
              <a:pathLst>
                <a:path w="3639184" h="3362959">
                  <a:moveTo>
                    <a:pt x="3571137" y="226841"/>
                  </a:moveTo>
                  <a:lnTo>
                    <a:pt x="3571137" y="199082"/>
                  </a:lnTo>
                  <a:lnTo>
                    <a:pt x="3588875" y="199082"/>
                  </a:lnTo>
                  <a:lnTo>
                    <a:pt x="3571137" y="181345"/>
                  </a:lnTo>
                  <a:lnTo>
                    <a:pt x="3571137" y="142215"/>
                  </a:lnTo>
                  <a:lnTo>
                    <a:pt x="3588875" y="142215"/>
                  </a:lnTo>
                  <a:lnTo>
                    <a:pt x="3571137" y="124477"/>
                  </a:lnTo>
                  <a:lnTo>
                    <a:pt x="3571137" y="85463"/>
                  </a:lnTo>
                  <a:lnTo>
                    <a:pt x="3588875" y="85463"/>
                  </a:lnTo>
                  <a:lnTo>
                    <a:pt x="3571137" y="67715"/>
                  </a:lnTo>
                  <a:lnTo>
                    <a:pt x="3571137" y="29130"/>
                  </a:lnTo>
                  <a:lnTo>
                    <a:pt x="3588875" y="29130"/>
                  </a:lnTo>
                  <a:lnTo>
                    <a:pt x="3571137" y="11392"/>
                  </a:lnTo>
                  <a:lnTo>
                    <a:pt x="3571137" y="0"/>
                  </a:lnTo>
                </a:path>
                <a:path w="3639184" h="3362959">
                  <a:moveTo>
                    <a:pt x="3638632" y="226841"/>
                  </a:moveTo>
                  <a:lnTo>
                    <a:pt x="3638632" y="199082"/>
                  </a:lnTo>
                  <a:lnTo>
                    <a:pt x="3620894" y="199082"/>
                  </a:lnTo>
                  <a:lnTo>
                    <a:pt x="3638632" y="181345"/>
                  </a:lnTo>
                  <a:lnTo>
                    <a:pt x="3638632" y="142215"/>
                  </a:lnTo>
                  <a:lnTo>
                    <a:pt x="3620894" y="142215"/>
                  </a:lnTo>
                  <a:lnTo>
                    <a:pt x="3638632" y="124477"/>
                  </a:lnTo>
                  <a:lnTo>
                    <a:pt x="3638632" y="85463"/>
                  </a:lnTo>
                  <a:lnTo>
                    <a:pt x="3620894" y="85463"/>
                  </a:lnTo>
                  <a:lnTo>
                    <a:pt x="3638632" y="67715"/>
                  </a:lnTo>
                  <a:lnTo>
                    <a:pt x="3638632" y="29130"/>
                  </a:lnTo>
                  <a:lnTo>
                    <a:pt x="3620894" y="29130"/>
                  </a:lnTo>
                  <a:lnTo>
                    <a:pt x="3638632" y="11392"/>
                  </a:lnTo>
                  <a:lnTo>
                    <a:pt x="3638632" y="0"/>
                  </a:lnTo>
                </a:path>
                <a:path w="3639184" h="3362959">
                  <a:moveTo>
                    <a:pt x="3571126" y="2464092"/>
                  </a:moveTo>
                  <a:lnTo>
                    <a:pt x="3571126" y="2436334"/>
                  </a:lnTo>
                  <a:lnTo>
                    <a:pt x="3588854" y="2436334"/>
                  </a:lnTo>
                  <a:lnTo>
                    <a:pt x="3571126" y="2418596"/>
                  </a:lnTo>
                  <a:lnTo>
                    <a:pt x="3571126" y="2379466"/>
                  </a:lnTo>
                  <a:lnTo>
                    <a:pt x="3588854" y="2379466"/>
                  </a:lnTo>
                  <a:lnTo>
                    <a:pt x="3571126" y="2361729"/>
                  </a:lnTo>
                  <a:lnTo>
                    <a:pt x="3571126" y="2322714"/>
                  </a:lnTo>
                  <a:lnTo>
                    <a:pt x="3588854" y="2322714"/>
                  </a:lnTo>
                  <a:lnTo>
                    <a:pt x="3571126" y="2304976"/>
                  </a:lnTo>
                  <a:lnTo>
                    <a:pt x="3571126" y="2266381"/>
                  </a:lnTo>
                  <a:lnTo>
                    <a:pt x="3588854" y="2266381"/>
                  </a:lnTo>
                  <a:lnTo>
                    <a:pt x="3571126" y="2248643"/>
                  </a:lnTo>
                  <a:lnTo>
                    <a:pt x="3571126" y="2237251"/>
                  </a:lnTo>
                </a:path>
                <a:path w="3639184" h="3362959">
                  <a:moveTo>
                    <a:pt x="3638622" y="2464092"/>
                  </a:moveTo>
                  <a:lnTo>
                    <a:pt x="3638622" y="2436334"/>
                  </a:lnTo>
                  <a:lnTo>
                    <a:pt x="3620884" y="2436334"/>
                  </a:lnTo>
                  <a:lnTo>
                    <a:pt x="3638622" y="2418596"/>
                  </a:lnTo>
                  <a:lnTo>
                    <a:pt x="3638622" y="2379466"/>
                  </a:lnTo>
                  <a:lnTo>
                    <a:pt x="3620884" y="2379466"/>
                  </a:lnTo>
                  <a:lnTo>
                    <a:pt x="3638622" y="2361729"/>
                  </a:lnTo>
                  <a:lnTo>
                    <a:pt x="3638622" y="2322714"/>
                  </a:lnTo>
                  <a:lnTo>
                    <a:pt x="3620884" y="2322714"/>
                  </a:lnTo>
                  <a:lnTo>
                    <a:pt x="3638622" y="2304976"/>
                  </a:lnTo>
                  <a:lnTo>
                    <a:pt x="3638622" y="2266381"/>
                  </a:lnTo>
                  <a:lnTo>
                    <a:pt x="3620884" y="2266381"/>
                  </a:lnTo>
                  <a:lnTo>
                    <a:pt x="3638622" y="2248643"/>
                  </a:lnTo>
                  <a:lnTo>
                    <a:pt x="3638622" y="2237251"/>
                  </a:lnTo>
                </a:path>
                <a:path w="3639184" h="3362959">
                  <a:moveTo>
                    <a:pt x="0" y="3295082"/>
                  </a:moveTo>
                  <a:lnTo>
                    <a:pt x="27758" y="3295082"/>
                  </a:lnTo>
                  <a:lnTo>
                    <a:pt x="27758" y="3312820"/>
                  </a:lnTo>
                  <a:lnTo>
                    <a:pt x="45495" y="3295082"/>
                  </a:lnTo>
                  <a:lnTo>
                    <a:pt x="84636" y="3295082"/>
                  </a:lnTo>
                  <a:lnTo>
                    <a:pt x="84636" y="3312820"/>
                  </a:lnTo>
                  <a:lnTo>
                    <a:pt x="102373" y="3295082"/>
                  </a:lnTo>
                  <a:lnTo>
                    <a:pt x="141388" y="3295082"/>
                  </a:lnTo>
                  <a:lnTo>
                    <a:pt x="141388" y="3312820"/>
                  </a:lnTo>
                  <a:lnTo>
                    <a:pt x="159126" y="3295082"/>
                  </a:lnTo>
                  <a:lnTo>
                    <a:pt x="197721" y="3295082"/>
                  </a:lnTo>
                  <a:lnTo>
                    <a:pt x="197721" y="3312820"/>
                  </a:lnTo>
                  <a:lnTo>
                    <a:pt x="215459" y="3295082"/>
                  </a:lnTo>
                  <a:lnTo>
                    <a:pt x="226841" y="3295082"/>
                  </a:lnTo>
                </a:path>
                <a:path w="3639184" h="3362959">
                  <a:moveTo>
                    <a:pt x="0" y="3362578"/>
                  </a:moveTo>
                  <a:lnTo>
                    <a:pt x="27758" y="3362578"/>
                  </a:lnTo>
                  <a:lnTo>
                    <a:pt x="27758" y="3344840"/>
                  </a:lnTo>
                  <a:lnTo>
                    <a:pt x="45495" y="3362578"/>
                  </a:lnTo>
                  <a:lnTo>
                    <a:pt x="84636" y="3362578"/>
                  </a:lnTo>
                  <a:lnTo>
                    <a:pt x="84636" y="3344840"/>
                  </a:lnTo>
                  <a:lnTo>
                    <a:pt x="102373" y="3362578"/>
                  </a:lnTo>
                  <a:lnTo>
                    <a:pt x="141388" y="3362578"/>
                  </a:lnTo>
                  <a:lnTo>
                    <a:pt x="141388" y="3344840"/>
                  </a:lnTo>
                  <a:lnTo>
                    <a:pt x="159126" y="3362578"/>
                  </a:lnTo>
                  <a:lnTo>
                    <a:pt x="197721" y="3362578"/>
                  </a:lnTo>
                  <a:lnTo>
                    <a:pt x="197721" y="3344840"/>
                  </a:lnTo>
                  <a:lnTo>
                    <a:pt x="215459" y="3362578"/>
                  </a:lnTo>
                  <a:lnTo>
                    <a:pt x="226841" y="3362578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65029" y="10777709"/>
              <a:ext cx="226464" cy="753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387546" y="5846728"/>
              <a:ext cx="7717155" cy="5002530"/>
            </a:xfrm>
            <a:custGeom>
              <a:avLst/>
              <a:gdLst/>
              <a:ahLst/>
              <a:cxnLst/>
              <a:rect l="l" t="t" r="r" b="b"/>
              <a:pathLst>
                <a:path w="7717155" h="5002530">
                  <a:moveTo>
                    <a:pt x="7716539" y="67432"/>
                  </a:moveTo>
                  <a:lnTo>
                    <a:pt x="7514629" y="67432"/>
                  </a:lnTo>
                  <a:lnTo>
                    <a:pt x="7473446" y="75767"/>
                  </a:lnTo>
                  <a:lnTo>
                    <a:pt x="7439780" y="98483"/>
                  </a:lnTo>
                  <a:lnTo>
                    <a:pt x="7417062" y="132147"/>
                  </a:lnTo>
                  <a:lnTo>
                    <a:pt x="7408727" y="173324"/>
                  </a:lnTo>
                  <a:lnTo>
                    <a:pt x="7408727" y="1640934"/>
                  </a:lnTo>
                </a:path>
                <a:path w="7717155" h="5002530">
                  <a:moveTo>
                    <a:pt x="7408716" y="1866634"/>
                  </a:moveTo>
                  <a:lnTo>
                    <a:pt x="7408716" y="3877086"/>
                  </a:lnTo>
                </a:path>
                <a:path w="7717155" h="5002530">
                  <a:moveTo>
                    <a:pt x="7408716" y="4103916"/>
                  </a:moveTo>
                  <a:lnTo>
                    <a:pt x="7408716" y="4829067"/>
                  </a:lnTo>
                  <a:lnTo>
                    <a:pt x="7402526" y="4875144"/>
                  </a:lnTo>
                  <a:lnTo>
                    <a:pt x="7385055" y="4916547"/>
                  </a:lnTo>
                  <a:lnTo>
                    <a:pt x="7357955" y="4951626"/>
                  </a:lnTo>
                  <a:lnTo>
                    <a:pt x="7322877" y="4978728"/>
                  </a:lnTo>
                  <a:lnTo>
                    <a:pt x="7281472" y="4996200"/>
                  </a:lnTo>
                  <a:lnTo>
                    <a:pt x="7235392" y="5002392"/>
                  </a:lnTo>
                  <a:lnTo>
                    <a:pt x="3995710" y="5002392"/>
                  </a:lnTo>
                </a:path>
                <a:path w="7717155" h="5002530">
                  <a:moveTo>
                    <a:pt x="3770146" y="5002392"/>
                  </a:moveTo>
                  <a:lnTo>
                    <a:pt x="0" y="5002392"/>
                  </a:lnTo>
                </a:path>
                <a:path w="7717155" h="5002530">
                  <a:moveTo>
                    <a:pt x="7716539" y="0"/>
                  </a:moveTo>
                  <a:lnTo>
                    <a:pt x="7514608" y="0"/>
                  </a:lnTo>
                  <a:lnTo>
                    <a:pt x="7468532" y="6191"/>
                  </a:lnTo>
                  <a:lnTo>
                    <a:pt x="7427128" y="23663"/>
                  </a:lnTo>
                  <a:lnTo>
                    <a:pt x="7392049" y="50765"/>
                  </a:lnTo>
                  <a:lnTo>
                    <a:pt x="7364948" y="85844"/>
                  </a:lnTo>
                  <a:lnTo>
                    <a:pt x="7347475" y="127247"/>
                  </a:lnTo>
                  <a:lnTo>
                    <a:pt x="7341284" y="173324"/>
                  </a:lnTo>
                  <a:lnTo>
                    <a:pt x="7341284" y="1641656"/>
                  </a:lnTo>
                </a:path>
                <a:path w="7717155" h="5002530">
                  <a:moveTo>
                    <a:pt x="7341284" y="1865911"/>
                  </a:moveTo>
                  <a:lnTo>
                    <a:pt x="7341284" y="3877923"/>
                  </a:lnTo>
                </a:path>
                <a:path w="7717155" h="5002530">
                  <a:moveTo>
                    <a:pt x="7341273" y="4098587"/>
                  </a:moveTo>
                  <a:lnTo>
                    <a:pt x="7341273" y="4829067"/>
                  </a:lnTo>
                  <a:lnTo>
                    <a:pt x="7332938" y="4870243"/>
                  </a:lnTo>
                  <a:lnTo>
                    <a:pt x="7310222" y="4903903"/>
                  </a:lnTo>
                  <a:lnTo>
                    <a:pt x="7276558" y="4926615"/>
                  </a:lnTo>
                  <a:lnTo>
                    <a:pt x="7235381" y="4934949"/>
                  </a:lnTo>
                  <a:lnTo>
                    <a:pt x="3995731" y="4934949"/>
                  </a:lnTo>
                </a:path>
                <a:path w="7717155" h="5002530">
                  <a:moveTo>
                    <a:pt x="3770146" y="4934959"/>
                  </a:moveTo>
                  <a:lnTo>
                    <a:pt x="0" y="4934959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29678" y="1536990"/>
            <a:ext cx="8291068" cy="251222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84200">
              <a:spcBef>
                <a:spcPts val="390"/>
              </a:spcBef>
            </a:pPr>
            <a:r>
              <a:rPr lang="mi-NZ" sz="8000" b="1" spc="60" dirty="0">
                <a:solidFill>
                  <a:srgbClr val="AB4C2C"/>
                </a:solidFill>
                <a:latin typeface="Avenir Next" panose="020B0503020202020204" pitchFamily="34" charset="0"/>
                <a:cs typeface="Arial"/>
              </a:rPr>
              <a:t>Context and Drivers</a:t>
            </a:r>
            <a:endParaRPr sz="8000" dirty="0">
              <a:latin typeface="Avenir Next" panose="020B0503020202020204" pitchFamily="34" charset="0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29678" y="4661141"/>
            <a:ext cx="191770" cy="430530"/>
          </a:xfrm>
          <a:custGeom>
            <a:avLst/>
            <a:gdLst/>
            <a:ahLst/>
            <a:cxnLst/>
            <a:rect l="l" t="t" r="r" b="b"/>
            <a:pathLst>
              <a:path w="191769" h="430529">
                <a:moveTo>
                  <a:pt x="712" y="0"/>
                </a:moveTo>
                <a:lnTo>
                  <a:pt x="0" y="430489"/>
                </a:lnTo>
                <a:lnTo>
                  <a:pt x="191407" y="214893"/>
                </a:lnTo>
                <a:lnTo>
                  <a:pt x="712" y="0"/>
                </a:lnTo>
                <a:close/>
              </a:path>
            </a:pathLst>
          </a:custGeom>
          <a:solidFill>
            <a:srgbClr val="AB4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9655284" y="10630940"/>
            <a:ext cx="8318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>
                <a:solidFill>
                  <a:schemeClr val="tx1"/>
                </a:solidFill>
                <a:latin typeface="Avenir Next" panose="020B0503020202020204" pitchFamily="34" charset="0"/>
              </a:rPr>
              <a:t>Page</a:t>
            </a:r>
            <a:r>
              <a:rPr spc="-55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fld id="{81D60167-4931-47E6-BA6A-407CBD079E47}" type="slidenum">
              <a:rPr spc="-25" dirty="0">
                <a:solidFill>
                  <a:schemeClr val="tx1"/>
                </a:solidFill>
                <a:latin typeface="Avenir Next" panose="020B0503020202020204" pitchFamily="34" charset="0"/>
              </a:rPr>
              <a:t>5</a:t>
            </a:fld>
            <a:endParaRPr spc="-25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74086D30-B36D-0280-A151-9103210B07B0}"/>
              </a:ext>
            </a:extLst>
          </p:cNvPr>
          <p:cNvSpPr txBox="1"/>
          <p:nvPr/>
        </p:nvSpPr>
        <p:spPr>
          <a:xfrm>
            <a:off x="1434805" y="4618466"/>
            <a:ext cx="10010277" cy="558999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r>
              <a:rPr lang="mi-NZ" sz="2400" dirty="0">
                <a:solidFill>
                  <a:schemeClr val="tx1"/>
                </a:solidFill>
              </a:rPr>
              <a:t>Estimates value the Māori economy at $70 billion, and it is forcast to grow to $100 billion by 2030</a:t>
            </a:r>
          </a:p>
          <a:p>
            <a:endParaRPr lang="mi-NZ" sz="2400" dirty="0">
              <a:solidFill>
                <a:schemeClr val="tx1"/>
              </a:solidFill>
            </a:endParaRPr>
          </a:p>
          <a:p>
            <a:r>
              <a:rPr lang="mi-NZ" sz="2400" dirty="0">
                <a:solidFill>
                  <a:schemeClr val="tx1"/>
                </a:solidFill>
              </a:rPr>
              <a:t>Iwi are becoming key investors and business partners as they recieve and grow their settlements</a:t>
            </a:r>
          </a:p>
          <a:p>
            <a:endParaRPr lang="mi-NZ" sz="2400" dirty="0">
              <a:solidFill>
                <a:schemeClr val="tx1"/>
              </a:solidFill>
            </a:endParaRPr>
          </a:p>
          <a:p>
            <a:r>
              <a:rPr lang="mi-NZ" sz="2400" dirty="0">
                <a:solidFill>
                  <a:schemeClr val="tx1"/>
                </a:solidFill>
              </a:rPr>
              <a:t>Many Māori are realising their mana motuhake through setting up their own businesses </a:t>
            </a:r>
          </a:p>
          <a:p>
            <a:endParaRPr lang="mi-NZ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Organisations are seeking to understand and strengthen their relationship with Māori, and some simply want to engage in the commercial opportunities presented by the Māori economy</a:t>
            </a:r>
            <a:endParaRPr lang="mi-NZ" sz="2400" dirty="0">
              <a:solidFill>
                <a:schemeClr val="tx1"/>
              </a:solidFill>
            </a:endParaRPr>
          </a:p>
          <a:p>
            <a:endParaRPr lang="mi-NZ" sz="2400" dirty="0">
              <a:solidFill>
                <a:schemeClr val="tx1"/>
              </a:solidFill>
            </a:endParaRPr>
          </a:p>
          <a:p>
            <a:endParaRPr lang="mi-NZ" sz="2400" dirty="0">
              <a:solidFill>
                <a:schemeClr val="tx1"/>
              </a:solidFill>
            </a:endParaRPr>
          </a:p>
          <a:p>
            <a:endParaRPr lang="mi-NZ" sz="2400" dirty="0">
              <a:solidFill>
                <a:schemeClr val="tx1"/>
              </a:solidFill>
            </a:endParaRP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F73B7D62-54D2-927B-71CC-38C2BD4605CD}"/>
              </a:ext>
            </a:extLst>
          </p:cNvPr>
          <p:cNvSpPr/>
          <p:nvPr/>
        </p:nvSpPr>
        <p:spPr>
          <a:xfrm>
            <a:off x="929678" y="5753896"/>
            <a:ext cx="191770" cy="430530"/>
          </a:xfrm>
          <a:custGeom>
            <a:avLst/>
            <a:gdLst/>
            <a:ahLst/>
            <a:cxnLst/>
            <a:rect l="l" t="t" r="r" b="b"/>
            <a:pathLst>
              <a:path w="191769" h="430529">
                <a:moveTo>
                  <a:pt x="712" y="0"/>
                </a:moveTo>
                <a:lnTo>
                  <a:pt x="0" y="430489"/>
                </a:lnTo>
                <a:lnTo>
                  <a:pt x="191407" y="214893"/>
                </a:lnTo>
                <a:lnTo>
                  <a:pt x="712" y="0"/>
                </a:lnTo>
                <a:close/>
              </a:path>
            </a:pathLst>
          </a:custGeom>
          <a:solidFill>
            <a:srgbClr val="AB4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3">
            <a:extLst>
              <a:ext uri="{FF2B5EF4-FFF2-40B4-BE49-F238E27FC236}">
                <a16:creationId xmlns:a16="http://schemas.microsoft.com/office/drawing/2014/main" id="{96533032-67AB-5942-7DF8-DD8D18AB6EB2}"/>
              </a:ext>
            </a:extLst>
          </p:cNvPr>
          <p:cNvSpPr/>
          <p:nvPr/>
        </p:nvSpPr>
        <p:spPr>
          <a:xfrm>
            <a:off x="928023" y="6819807"/>
            <a:ext cx="191770" cy="430530"/>
          </a:xfrm>
          <a:custGeom>
            <a:avLst/>
            <a:gdLst/>
            <a:ahLst/>
            <a:cxnLst/>
            <a:rect l="l" t="t" r="r" b="b"/>
            <a:pathLst>
              <a:path w="191769" h="430529">
                <a:moveTo>
                  <a:pt x="712" y="0"/>
                </a:moveTo>
                <a:lnTo>
                  <a:pt x="0" y="430489"/>
                </a:lnTo>
                <a:lnTo>
                  <a:pt x="191407" y="214893"/>
                </a:lnTo>
                <a:lnTo>
                  <a:pt x="712" y="0"/>
                </a:lnTo>
                <a:close/>
              </a:path>
            </a:pathLst>
          </a:custGeom>
          <a:solidFill>
            <a:srgbClr val="AB4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3">
            <a:extLst>
              <a:ext uri="{FF2B5EF4-FFF2-40B4-BE49-F238E27FC236}">
                <a16:creationId xmlns:a16="http://schemas.microsoft.com/office/drawing/2014/main" id="{F30E91F0-DB0C-B7C8-D0A6-D6EBF3341792}"/>
              </a:ext>
            </a:extLst>
          </p:cNvPr>
          <p:cNvSpPr/>
          <p:nvPr/>
        </p:nvSpPr>
        <p:spPr>
          <a:xfrm>
            <a:off x="928023" y="7913357"/>
            <a:ext cx="191770" cy="430530"/>
          </a:xfrm>
          <a:custGeom>
            <a:avLst/>
            <a:gdLst/>
            <a:ahLst/>
            <a:cxnLst/>
            <a:rect l="l" t="t" r="r" b="b"/>
            <a:pathLst>
              <a:path w="191769" h="430529">
                <a:moveTo>
                  <a:pt x="712" y="0"/>
                </a:moveTo>
                <a:lnTo>
                  <a:pt x="0" y="430489"/>
                </a:lnTo>
                <a:lnTo>
                  <a:pt x="191407" y="214893"/>
                </a:lnTo>
                <a:lnTo>
                  <a:pt x="712" y="0"/>
                </a:lnTo>
                <a:close/>
              </a:path>
            </a:pathLst>
          </a:custGeom>
          <a:solidFill>
            <a:srgbClr val="AB4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Picture 28" descr="A city with a hill and water in the background&#10;&#10;Description automatically generated">
            <a:extLst>
              <a:ext uri="{FF2B5EF4-FFF2-40B4-BE49-F238E27FC236}">
                <a16:creationId xmlns:a16="http://schemas.microsoft.com/office/drawing/2014/main" id="{38A036AD-88AA-7DD5-E383-21C4522F72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008" y="1754124"/>
            <a:ext cx="6991489" cy="800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9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0908" y="607216"/>
            <a:ext cx="272228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NZ" sz="1650" dirty="0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Ngāti </a:t>
            </a:r>
            <a:r>
              <a:rPr lang="en-NZ" sz="1650" dirty="0" err="1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Whātua</a:t>
            </a:r>
            <a:r>
              <a:rPr lang="en-NZ" sz="1650" dirty="0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 </a:t>
            </a:r>
            <a:r>
              <a:rPr lang="en-NZ" sz="1650" dirty="0" err="1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Ōrākei</a:t>
            </a:r>
            <a:endParaRPr lang="en-NZ" sz="1650" dirty="0">
              <a:latin typeface="Avenir Next" panose="020B0503020202020204" pitchFamily="34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120" y="664717"/>
            <a:ext cx="7839075" cy="4801235"/>
            <a:chOff x="-4120" y="664717"/>
            <a:chExt cx="7839075" cy="4801235"/>
          </a:xfrm>
        </p:grpSpPr>
        <p:sp>
          <p:nvSpPr>
            <p:cNvPr id="4" name="object 4"/>
            <p:cNvSpPr/>
            <p:nvPr/>
          </p:nvSpPr>
          <p:spPr>
            <a:xfrm>
              <a:off x="307840" y="668844"/>
              <a:ext cx="3534410" cy="3153410"/>
            </a:xfrm>
            <a:custGeom>
              <a:avLst/>
              <a:gdLst/>
              <a:ahLst/>
              <a:cxnLst/>
              <a:rect l="l" t="t" r="r" b="b"/>
              <a:pathLst>
                <a:path w="3534410" h="3153410">
                  <a:moveTo>
                    <a:pt x="67495" y="2926319"/>
                  </a:moveTo>
                  <a:lnTo>
                    <a:pt x="67495" y="2954077"/>
                  </a:lnTo>
                  <a:lnTo>
                    <a:pt x="49757" y="2954077"/>
                  </a:lnTo>
                  <a:lnTo>
                    <a:pt x="67495" y="2971815"/>
                  </a:lnTo>
                  <a:lnTo>
                    <a:pt x="67495" y="3010944"/>
                  </a:lnTo>
                  <a:lnTo>
                    <a:pt x="49757" y="3010944"/>
                  </a:lnTo>
                  <a:lnTo>
                    <a:pt x="67495" y="3028682"/>
                  </a:lnTo>
                  <a:lnTo>
                    <a:pt x="67495" y="3067697"/>
                  </a:lnTo>
                  <a:lnTo>
                    <a:pt x="49757" y="3067697"/>
                  </a:lnTo>
                  <a:lnTo>
                    <a:pt x="67495" y="3085434"/>
                  </a:lnTo>
                  <a:lnTo>
                    <a:pt x="67495" y="3124030"/>
                  </a:lnTo>
                  <a:lnTo>
                    <a:pt x="49757" y="3124030"/>
                  </a:lnTo>
                  <a:lnTo>
                    <a:pt x="67495" y="3141768"/>
                  </a:lnTo>
                  <a:lnTo>
                    <a:pt x="67495" y="3153160"/>
                  </a:lnTo>
                </a:path>
                <a:path w="3534410" h="3153410">
                  <a:moveTo>
                    <a:pt x="0" y="2926319"/>
                  </a:moveTo>
                  <a:lnTo>
                    <a:pt x="0" y="2954077"/>
                  </a:lnTo>
                  <a:lnTo>
                    <a:pt x="17737" y="2954077"/>
                  </a:lnTo>
                  <a:lnTo>
                    <a:pt x="0" y="2971815"/>
                  </a:lnTo>
                  <a:lnTo>
                    <a:pt x="0" y="3010944"/>
                  </a:lnTo>
                  <a:lnTo>
                    <a:pt x="17737" y="3010944"/>
                  </a:lnTo>
                  <a:lnTo>
                    <a:pt x="0" y="3028682"/>
                  </a:lnTo>
                  <a:lnTo>
                    <a:pt x="0" y="3067697"/>
                  </a:lnTo>
                  <a:lnTo>
                    <a:pt x="17737" y="3067697"/>
                  </a:lnTo>
                  <a:lnTo>
                    <a:pt x="0" y="3085434"/>
                  </a:lnTo>
                  <a:lnTo>
                    <a:pt x="0" y="3124030"/>
                  </a:lnTo>
                  <a:lnTo>
                    <a:pt x="17737" y="3124030"/>
                  </a:lnTo>
                  <a:lnTo>
                    <a:pt x="0" y="3141768"/>
                  </a:lnTo>
                  <a:lnTo>
                    <a:pt x="0" y="3153160"/>
                  </a:lnTo>
                </a:path>
                <a:path w="3534410" h="3153410">
                  <a:moveTo>
                    <a:pt x="67505" y="898485"/>
                  </a:moveTo>
                  <a:lnTo>
                    <a:pt x="67505" y="926244"/>
                  </a:lnTo>
                  <a:lnTo>
                    <a:pt x="49768" y="926244"/>
                  </a:lnTo>
                  <a:lnTo>
                    <a:pt x="67505" y="943981"/>
                  </a:lnTo>
                  <a:lnTo>
                    <a:pt x="67505" y="983111"/>
                  </a:lnTo>
                  <a:lnTo>
                    <a:pt x="49768" y="983111"/>
                  </a:lnTo>
                  <a:lnTo>
                    <a:pt x="67505" y="1000849"/>
                  </a:lnTo>
                  <a:lnTo>
                    <a:pt x="67505" y="1039863"/>
                  </a:lnTo>
                  <a:lnTo>
                    <a:pt x="49768" y="1039863"/>
                  </a:lnTo>
                  <a:lnTo>
                    <a:pt x="67505" y="1057601"/>
                  </a:lnTo>
                  <a:lnTo>
                    <a:pt x="67505" y="1096196"/>
                  </a:lnTo>
                  <a:lnTo>
                    <a:pt x="49768" y="1096196"/>
                  </a:lnTo>
                  <a:lnTo>
                    <a:pt x="67505" y="1113934"/>
                  </a:lnTo>
                  <a:lnTo>
                    <a:pt x="67505" y="1125326"/>
                  </a:lnTo>
                </a:path>
                <a:path w="3534410" h="3153410">
                  <a:moveTo>
                    <a:pt x="10" y="898485"/>
                  </a:moveTo>
                  <a:lnTo>
                    <a:pt x="10" y="926244"/>
                  </a:lnTo>
                  <a:lnTo>
                    <a:pt x="17748" y="926244"/>
                  </a:lnTo>
                  <a:lnTo>
                    <a:pt x="10" y="943981"/>
                  </a:lnTo>
                  <a:lnTo>
                    <a:pt x="10" y="983111"/>
                  </a:lnTo>
                  <a:lnTo>
                    <a:pt x="17748" y="983111"/>
                  </a:lnTo>
                  <a:lnTo>
                    <a:pt x="10" y="1000849"/>
                  </a:lnTo>
                  <a:lnTo>
                    <a:pt x="10" y="1039863"/>
                  </a:lnTo>
                  <a:lnTo>
                    <a:pt x="17748" y="1039863"/>
                  </a:lnTo>
                  <a:lnTo>
                    <a:pt x="10" y="1057601"/>
                  </a:lnTo>
                  <a:lnTo>
                    <a:pt x="10" y="1096196"/>
                  </a:lnTo>
                  <a:lnTo>
                    <a:pt x="17748" y="1096196"/>
                  </a:lnTo>
                  <a:lnTo>
                    <a:pt x="10" y="1113934"/>
                  </a:lnTo>
                  <a:lnTo>
                    <a:pt x="10" y="1125326"/>
                  </a:lnTo>
                </a:path>
                <a:path w="3534410" h="3153410">
                  <a:moveTo>
                    <a:pt x="3533913" y="67495"/>
                  </a:moveTo>
                  <a:lnTo>
                    <a:pt x="3506155" y="67495"/>
                  </a:lnTo>
                  <a:lnTo>
                    <a:pt x="3506155" y="49757"/>
                  </a:lnTo>
                  <a:lnTo>
                    <a:pt x="3488417" y="67495"/>
                  </a:lnTo>
                  <a:lnTo>
                    <a:pt x="3449287" y="67495"/>
                  </a:lnTo>
                  <a:lnTo>
                    <a:pt x="3449287" y="49757"/>
                  </a:lnTo>
                  <a:lnTo>
                    <a:pt x="3431549" y="67495"/>
                  </a:lnTo>
                  <a:lnTo>
                    <a:pt x="3392535" y="67495"/>
                  </a:lnTo>
                  <a:lnTo>
                    <a:pt x="3392535" y="49757"/>
                  </a:lnTo>
                  <a:lnTo>
                    <a:pt x="3374797" y="67495"/>
                  </a:lnTo>
                  <a:lnTo>
                    <a:pt x="3336202" y="67495"/>
                  </a:lnTo>
                  <a:lnTo>
                    <a:pt x="3336202" y="49757"/>
                  </a:lnTo>
                  <a:lnTo>
                    <a:pt x="3318464" y="67495"/>
                  </a:lnTo>
                  <a:lnTo>
                    <a:pt x="3307072" y="67495"/>
                  </a:lnTo>
                </a:path>
                <a:path w="3534410" h="3153410">
                  <a:moveTo>
                    <a:pt x="3533913" y="0"/>
                  </a:moveTo>
                  <a:lnTo>
                    <a:pt x="3506155" y="0"/>
                  </a:lnTo>
                  <a:lnTo>
                    <a:pt x="3506155" y="17737"/>
                  </a:lnTo>
                  <a:lnTo>
                    <a:pt x="3488417" y="0"/>
                  </a:lnTo>
                  <a:lnTo>
                    <a:pt x="3449287" y="0"/>
                  </a:lnTo>
                  <a:lnTo>
                    <a:pt x="3449287" y="17737"/>
                  </a:lnTo>
                  <a:lnTo>
                    <a:pt x="3431549" y="0"/>
                  </a:lnTo>
                  <a:lnTo>
                    <a:pt x="3392535" y="0"/>
                  </a:lnTo>
                  <a:lnTo>
                    <a:pt x="3392535" y="17737"/>
                  </a:lnTo>
                  <a:lnTo>
                    <a:pt x="3374797" y="0"/>
                  </a:lnTo>
                  <a:lnTo>
                    <a:pt x="3336202" y="0"/>
                  </a:lnTo>
                  <a:lnTo>
                    <a:pt x="3336202" y="17737"/>
                  </a:lnTo>
                  <a:lnTo>
                    <a:pt x="3318464" y="0"/>
                  </a:lnTo>
                  <a:lnTo>
                    <a:pt x="3307072" y="0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7901" y="664917"/>
              <a:ext cx="226464" cy="753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" y="668855"/>
              <a:ext cx="7612380" cy="4792980"/>
            </a:xfrm>
            <a:custGeom>
              <a:avLst/>
              <a:gdLst/>
              <a:ahLst/>
              <a:cxnLst/>
              <a:rect l="l" t="t" r="r" b="b"/>
              <a:pathLst>
                <a:path w="7612380" h="4792980">
                  <a:moveTo>
                    <a:pt x="0" y="4725541"/>
                  </a:moveTo>
                  <a:lnTo>
                    <a:pt x="201920" y="4725541"/>
                  </a:lnTo>
                  <a:lnTo>
                    <a:pt x="243102" y="4717206"/>
                  </a:lnTo>
                  <a:lnTo>
                    <a:pt x="276765" y="4694490"/>
                  </a:lnTo>
                  <a:lnTo>
                    <a:pt x="299478" y="4660826"/>
                  </a:lnTo>
                  <a:lnTo>
                    <a:pt x="307812" y="4619649"/>
                  </a:lnTo>
                  <a:lnTo>
                    <a:pt x="307812" y="3152040"/>
                  </a:lnTo>
                </a:path>
                <a:path w="7612380" h="4792980">
                  <a:moveTo>
                    <a:pt x="307833" y="2926329"/>
                  </a:moveTo>
                  <a:lnTo>
                    <a:pt x="307833" y="1125306"/>
                  </a:lnTo>
                </a:path>
                <a:path w="7612380" h="4792980">
                  <a:moveTo>
                    <a:pt x="307833" y="898475"/>
                  </a:moveTo>
                  <a:lnTo>
                    <a:pt x="307833" y="173324"/>
                  </a:lnTo>
                  <a:lnTo>
                    <a:pt x="314024" y="127247"/>
                  </a:lnTo>
                  <a:lnTo>
                    <a:pt x="331495" y="85844"/>
                  </a:lnTo>
                  <a:lnTo>
                    <a:pt x="358595" y="50765"/>
                  </a:lnTo>
                  <a:lnTo>
                    <a:pt x="393673" y="23663"/>
                  </a:lnTo>
                  <a:lnTo>
                    <a:pt x="435077" y="6191"/>
                  </a:lnTo>
                  <a:lnTo>
                    <a:pt x="481158" y="0"/>
                  </a:lnTo>
                  <a:lnTo>
                    <a:pt x="3616120" y="0"/>
                  </a:lnTo>
                </a:path>
                <a:path w="7612380" h="4792980">
                  <a:moveTo>
                    <a:pt x="3841694" y="0"/>
                  </a:moveTo>
                  <a:lnTo>
                    <a:pt x="7611831" y="0"/>
                  </a:lnTo>
                </a:path>
                <a:path w="7612380" h="4792980">
                  <a:moveTo>
                    <a:pt x="0" y="4792974"/>
                  </a:moveTo>
                  <a:lnTo>
                    <a:pt x="201931" y="4792974"/>
                  </a:lnTo>
                  <a:lnTo>
                    <a:pt x="248012" y="4786783"/>
                  </a:lnTo>
                  <a:lnTo>
                    <a:pt x="289418" y="4769310"/>
                  </a:lnTo>
                  <a:lnTo>
                    <a:pt x="324499" y="4742209"/>
                  </a:lnTo>
                  <a:lnTo>
                    <a:pt x="351601" y="4707130"/>
                  </a:lnTo>
                  <a:lnTo>
                    <a:pt x="369074" y="4665726"/>
                  </a:lnTo>
                  <a:lnTo>
                    <a:pt x="375266" y="4619649"/>
                  </a:lnTo>
                  <a:lnTo>
                    <a:pt x="375266" y="3151317"/>
                  </a:lnTo>
                </a:path>
                <a:path w="7612380" h="4792980">
                  <a:moveTo>
                    <a:pt x="375266" y="2927062"/>
                  </a:moveTo>
                  <a:lnTo>
                    <a:pt x="375266" y="1124468"/>
                  </a:lnTo>
                </a:path>
                <a:path w="7612380" h="4792980">
                  <a:moveTo>
                    <a:pt x="375276" y="903804"/>
                  </a:moveTo>
                  <a:lnTo>
                    <a:pt x="375276" y="173324"/>
                  </a:lnTo>
                  <a:lnTo>
                    <a:pt x="383610" y="132149"/>
                  </a:lnTo>
                  <a:lnTo>
                    <a:pt x="406324" y="98489"/>
                  </a:lnTo>
                  <a:lnTo>
                    <a:pt x="439987" y="75776"/>
                  </a:lnTo>
                  <a:lnTo>
                    <a:pt x="481168" y="67442"/>
                  </a:lnTo>
                  <a:lnTo>
                    <a:pt x="3616109" y="67442"/>
                  </a:lnTo>
                </a:path>
                <a:path w="7612380" h="4792980">
                  <a:moveTo>
                    <a:pt x="3841694" y="67432"/>
                  </a:moveTo>
                  <a:lnTo>
                    <a:pt x="7611831" y="67432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165008" y="664917"/>
            <a:ext cx="7943215" cy="4801235"/>
            <a:chOff x="12165008" y="664917"/>
            <a:chExt cx="7943215" cy="4801235"/>
          </a:xfrm>
        </p:grpSpPr>
        <p:sp>
          <p:nvSpPr>
            <p:cNvPr id="8" name="object 8"/>
            <p:cNvSpPr/>
            <p:nvPr/>
          </p:nvSpPr>
          <p:spPr>
            <a:xfrm>
              <a:off x="16157619" y="668844"/>
              <a:ext cx="3639185" cy="3153410"/>
            </a:xfrm>
            <a:custGeom>
              <a:avLst/>
              <a:gdLst/>
              <a:ahLst/>
              <a:cxnLst/>
              <a:rect l="l" t="t" r="r" b="b"/>
              <a:pathLst>
                <a:path w="3639184" h="3153410">
                  <a:moveTo>
                    <a:pt x="3571126" y="3153160"/>
                  </a:moveTo>
                  <a:lnTo>
                    <a:pt x="3571126" y="3141768"/>
                  </a:lnTo>
                  <a:lnTo>
                    <a:pt x="3588864" y="3124030"/>
                  </a:lnTo>
                  <a:lnTo>
                    <a:pt x="3571126" y="3124030"/>
                  </a:lnTo>
                  <a:lnTo>
                    <a:pt x="3571126" y="3085434"/>
                  </a:lnTo>
                  <a:lnTo>
                    <a:pt x="3588864" y="3067697"/>
                  </a:lnTo>
                  <a:lnTo>
                    <a:pt x="3571126" y="3067697"/>
                  </a:lnTo>
                  <a:lnTo>
                    <a:pt x="3571126" y="3028682"/>
                  </a:lnTo>
                  <a:lnTo>
                    <a:pt x="3588864" y="3010944"/>
                  </a:lnTo>
                  <a:lnTo>
                    <a:pt x="3571126" y="3010944"/>
                  </a:lnTo>
                  <a:lnTo>
                    <a:pt x="3571126" y="2971815"/>
                  </a:lnTo>
                  <a:lnTo>
                    <a:pt x="3588864" y="2954077"/>
                  </a:lnTo>
                  <a:lnTo>
                    <a:pt x="3571126" y="2954077"/>
                  </a:lnTo>
                  <a:lnTo>
                    <a:pt x="3571126" y="2926319"/>
                  </a:lnTo>
                </a:path>
                <a:path w="3639184" h="3153410">
                  <a:moveTo>
                    <a:pt x="3638622" y="3153160"/>
                  </a:moveTo>
                  <a:lnTo>
                    <a:pt x="3638622" y="3141768"/>
                  </a:lnTo>
                  <a:lnTo>
                    <a:pt x="3620894" y="3124030"/>
                  </a:lnTo>
                  <a:lnTo>
                    <a:pt x="3638622" y="3124030"/>
                  </a:lnTo>
                  <a:lnTo>
                    <a:pt x="3638622" y="3085434"/>
                  </a:lnTo>
                  <a:lnTo>
                    <a:pt x="3620894" y="3067697"/>
                  </a:lnTo>
                  <a:lnTo>
                    <a:pt x="3638622" y="3067697"/>
                  </a:lnTo>
                  <a:lnTo>
                    <a:pt x="3638622" y="3028682"/>
                  </a:lnTo>
                  <a:lnTo>
                    <a:pt x="3620894" y="3010944"/>
                  </a:lnTo>
                  <a:lnTo>
                    <a:pt x="3638622" y="3010944"/>
                  </a:lnTo>
                  <a:lnTo>
                    <a:pt x="3638622" y="2971815"/>
                  </a:lnTo>
                  <a:lnTo>
                    <a:pt x="3620894" y="2954077"/>
                  </a:lnTo>
                  <a:lnTo>
                    <a:pt x="3638622" y="2954077"/>
                  </a:lnTo>
                  <a:lnTo>
                    <a:pt x="3638622" y="2926319"/>
                  </a:lnTo>
                </a:path>
                <a:path w="3639184" h="3153410">
                  <a:moveTo>
                    <a:pt x="3571116" y="1125326"/>
                  </a:moveTo>
                  <a:lnTo>
                    <a:pt x="3571116" y="1113934"/>
                  </a:lnTo>
                  <a:lnTo>
                    <a:pt x="3588854" y="1096196"/>
                  </a:lnTo>
                  <a:lnTo>
                    <a:pt x="3571116" y="1096196"/>
                  </a:lnTo>
                  <a:lnTo>
                    <a:pt x="3571116" y="1057601"/>
                  </a:lnTo>
                  <a:lnTo>
                    <a:pt x="3588854" y="1039863"/>
                  </a:lnTo>
                  <a:lnTo>
                    <a:pt x="3571116" y="1039863"/>
                  </a:lnTo>
                  <a:lnTo>
                    <a:pt x="3571116" y="1000849"/>
                  </a:lnTo>
                  <a:lnTo>
                    <a:pt x="3588854" y="983111"/>
                  </a:lnTo>
                  <a:lnTo>
                    <a:pt x="3571116" y="983111"/>
                  </a:lnTo>
                  <a:lnTo>
                    <a:pt x="3571116" y="943981"/>
                  </a:lnTo>
                  <a:lnTo>
                    <a:pt x="3588854" y="926244"/>
                  </a:lnTo>
                  <a:lnTo>
                    <a:pt x="3571116" y="926244"/>
                  </a:lnTo>
                  <a:lnTo>
                    <a:pt x="3571116" y="898485"/>
                  </a:lnTo>
                </a:path>
                <a:path w="3639184" h="3153410">
                  <a:moveTo>
                    <a:pt x="3638611" y="1125326"/>
                  </a:moveTo>
                  <a:lnTo>
                    <a:pt x="3638611" y="1113934"/>
                  </a:lnTo>
                  <a:lnTo>
                    <a:pt x="3620874" y="1096196"/>
                  </a:lnTo>
                  <a:lnTo>
                    <a:pt x="3638611" y="1096196"/>
                  </a:lnTo>
                  <a:lnTo>
                    <a:pt x="3638611" y="1057601"/>
                  </a:lnTo>
                  <a:lnTo>
                    <a:pt x="3620874" y="1039863"/>
                  </a:lnTo>
                  <a:lnTo>
                    <a:pt x="3638611" y="1039863"/>
                  </a:lnTo>
                  <a:lnTo>
                    <a:pt x="3638611" y="1000849"/>
                  </a:lnTo>
                  <a:lnTo>
                    <a:pt x="3620874" y="983111"/>
                  </a:lnTo>
                  <a:lnTo>
                    <a:pt x="3638611" y="983111"/>
                  </a:lnTo>
                  <a:lnTo>
                    <a:pt x="3638611" y="943981"/>
                  </a:lnTo>
                  <a:lnTo>
                    <a:pt x="3620874" y="926244"/>
                  </a:lnTo>
                  <a:lnTo>
                    <a:pt x="3638611" y="926244"/>
                  </a:lnTo>
                  <a:lnTo>
                    <a:pt x="3638611" y="898485"/>
                  </a:lnTo>
                </a:path>
                <a:path w="3639184" h="3153410">
                  <a:moveTo>
                    <a:pt x="226841" y="67495"/>
                  </a:moveTo>
                  <a:lnTo>
                    <a:pt x="215448" y="67495"/>
                  </a:lnTo>
                  <a:lnTo>
                    <a:pt x="197711" y="49757"/>
                  </a:lnTo>
                  <a:lnTo>
                    <a:pt x="197711" y="67495"/>
                  </a:lnTo>
                  <a:lnTo>
                    <a:pt x="159115" y="67495"/>
                  </a:lnTo>
                  <a:lnTo>
                    <a:pt x="141377" y="49757"/>
                  </a:lnTo>
                  <a:lnTo>
                    <a:pt x="141377" y="67495"/>
                  </a:lnTo>
                  <a:lnTo>
                    <a:pt x="102363" y="67495"/>
                  </a:lnTo>
                  <a:lnTo>
                    <a:pt x="84625" y="49757"/>
                  </a:lnTo>
                  <a:lnTo>
                    <a:pt x="84625" y="67495"/>
                  </a:lnTo>
                  <a:lnTo>
                    <a:pt x="45495" y="67495"/>
                  </a:lnTo>
                  <a:lnTo>
                    <a:pt x="27758" y="49757"/>
                  </a:lnTo>
                  <a:lnTo>
                    <a:pt x="27758" y="67495"/>
                  </a:lnTo>
                  <a:lnTo>
                    <a:pt x="0" y="67495"/>
                  </a:lnTo>
                </a:path>
                <a:path w="3639184" h="3153410">
                  <a:moveTo>
                    <a:pt x="226841" y="0"/>
                  </a:moveTo>
                  <a:lnTo>
                    <a:pt x="215448" y="0"/>
                  </a:lnTo>
                  <a:lnTo>
                    <a:pt x="197711" y="17737"/>
                  </a:lnTo>
                  <a:lnTo>
                    <a:pt x="197711" y="0"/>
                  </a:lnTo>
                  <a:lnTo>
                    <a:pt x="159115" y="0"/>
                  </a:lnTo>
                  <a:lnTo>
                    <a:pt x="141377" y="17737"/>
                  </a:lnTo>
                  <a:lnTo>
                    <a:pt x="141377" y="0"/>
                  </a:lnTo>
                  <a:lnTo>
                    <a:pt x="102363" y="0"/>
                  </a:lnTo>
                  <a:lnTo>
                    <a:pt x="84625" y="17737"/>
                  </a:lnTo>
                  <a:lnTo>
                    <a:pt x="84625" y="0"/>
                  </a:lnTo>
                  <a:lnTo>
                    <a:pt x="45495" y="0"/>
                  </a:lnTo>
                  <a:lnTo>
                    <a:pt x="27758" y="17737"/>
                  </a:lnTo>
                  <a:lnTo>
                    <a:pt x="27758" y="0"/>
                  </a:lnTo>
                  <a:lnTo>
                    <a:pt x="0" y="0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65008" y="664917"/>
              <a:ext cx="226464" cy="753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387535" y="668855"/>
              <a:ext cx="7717155" cy="4792980"/>
            </a:xfrm>
            <a:custGeom>
              <a:avLst/>
              <a:gdLst/>
              <a:ahLst/>
              <a:cxnLst/>
              <a:rect l="l" t="t" r="r" b="b"/>
              <a:pathLst>
                <a:path w="7717155" h="4792980">
                  <a:moveTo>
                    <a:pt x="7408727" y="3152040"/>
                  </a:moveTo>
                  <a:lnTo>
                    <a:pt x="7408727" y="4619649"/>
                  </a:lnTo>
                  <a:lnTo>
                    <a:pt x="7417062" y="4660826"/>
                  </a:lnTo>
                  <a:lnTo>
                    <a:pt x="7439778" y="4694490"/>
                  </a:lnTo>
                  <a:lnTo>
                    <a:pt x="7473442" y="4717206"/>
                  </a:lnTo>
                  <a:lnTo>
                    <a:pt x="7514619" y="4725541"/>
                  </a:lnTo>
                  <a:lnTo>
                    <a:pt x="7716539" y="4725541"/>
                  </a:lnTo>
                </a:path>
                <a:path w="7717155" h="4792980">
                  <a:moveTo>
                    <a:pt x="7408706" y="1125306"/>
                  </a:moveTo>
                  <a:lnTo>
                    <a:pt x="7408706" y="2926329"/>
                  </a:lnTo>
                </a:path>
                <a:path w="7717155" h="4792980">
                  <a:moveTo>
                    <a:pt x="3995710" y="0"/>
                  </a:moveTo>
                  <a:lnTo>
                    <a:pt x="7235381" y="0"/>
                  </a:lnTo>
                  <a:lnTo>
                    <a:pt x="7281462" y="6191"/>
                  </a:lnTo>
                  <a:lnTo>
                    <a:pt x="7322866" y="23663"/>
                  </a:lnTo>
                  <a:lnTo>
                    <a:pt x="7357944" y="50765"/>
                  </a:lnTo>
                  <a:lnTo>
                    <a:pt x="7385044" y="85844"/>
                  </a:lnTo>
                  <a:lnTo>
                    <a:pt x="7402515" y="127247"/>
                  </a:lnTo>
                  <a:lnTo>
                    <a:pt x="7408706" y="173324"/>
                  </a:lnTo>
                  <a:lnTo>
                    <a:pt x="7408706" y="898475"/>
                  </a:lnTo>
                </a:path>
                <a:path w="7717155" h="4792980">
                  <a:moveTo>
                    <a:pt x="0" y="0"/>
                  </a:moveTo>
                  <a:lnTo>
                    <a:pt x="3770136" y="0"/>
                  </a:lnTo>
                </a:path>
                <a:path w="7717155" h="4792980">
                  <a:moveTo>
                    <a:pt x="7341273" y="3151317"/>
                  </a:moveTo>
                  <a:lnTo>
                    <a:pt x="7341273" y="4619649"/>
                  </a:lnTo>
                  <a:lnTo>
                    <a:pt x="7347465" y="4665726"/>
                  </a:lnTo>
                  <a:lnTo>
                    <a:pt x="7364938" y="4707130"/>
                  </a:lnTo>
                  <a:lnTo>
                    <a:pt x="7392040" y="4742209"/>
                  </a:lnTo>
                  <a:lnTo>
                    <a:pt x="7427121" y="4769310"/>
                  </a:lnTo>
                  <a:lnTo>
                    <a:pt x="7468527" y="4786783"/>
                  </a:lnTo>
                  <a:lnTo>
                    <a:pt x="7514608" y="4792974"/>
                  </a:lnTo>
                  <a:lnTo>
                    <a:pt x="7716539" y="4792974"/>
                  </a:lnTo>
                </a:path>
                <a:path w="7717155" h="4792980">
                  <a:moveTo>
                    <a:pt x="7341273" y="1124468"/>
                  </a:moveTo>
                  <a:lnTo>
                    <a:pt x="7341273" y="2927062"/>
                  </a:lnTo>
                </a:path>
                <a:path w="7717155" h="4792980">
                  <a:moveTo>
                    <a:pt x="3995721" y="67442"/>
                  </a:moveTo>
                  <a:lnTo>
                    <a:pt x="7235371" y="67442"/>
                  </a:lnTo>
                  <a:lnTo>
                    <a:pt x="7276552" y="75776"/>
                  </a:lnTo>
                  <a:lnTo>
                    <a:pt x="7310215" y="98489"/>
                  </a:lnTo>
                  <a:lnTo>
                    <a:pt x="7332929" y="132149"/>
                  </a:lnTo>
                  <a:lnTo>
                    <a:pt x="7341263" y="173324"/>
                  </a:lnTo>
                  <a:lnTo>
                    <a:pt x="7341263" y="903804"/>
                  </a:lnTo>
                </a:path>
                <a:path w="7717155" h="4792980">
                  <a:moveTo>
                    <a:pt x="0" y="67432"/>
                  </a:moveTo>
                  <a:lnTo>
                    <a:pt x="3770136" y="67432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-3898" y="5842802"/>
            <a:ext cx="7838440" cy="5010785"/>
            <a:chOff x="-3898" y="5842802"/>
            <a:chExt cx="7838440" cy="5010785"/>
          </a:xfrm>
        </p:grpSpPr>
        <p:sp>
          <p:nvSpPr>
            <p:cNvPr id="12" name="object 12"/>
            <p:cNvSpPr/>
            <p:nvPr/>
          </p:nvSpPr>
          <p:spPr>
            <a:xfrm>
              <a:off x="307851" y="7486553"/>
              <a:ext cx="3534410" cy="3362960"/>
            </a:xfrm>
            <a:custGeom>
              <a:avLst/>
              <a:gdLst/>
              <a:ahLst/>
              <a:cxnLst/>
              <a:rect l="l" t="t" r="r" b="b"/>
              <a:pathLst>
                <a:path w="3534410" h="3362959">
                  <a:moveTo>
                    <a:pt x="67495" y="0"/>
                  </a:moveTo>
                  <a:lnTo>
                    <a:pt x="67495" y="11392"/>
                  </a:lnTo>
                  <a:lnTo>
                    <a:pt x="49768" y="29130"/>
                  </a:lnTo>
                  <a:lnTo>
                    <a:pt x="67495" y="29130"/>
                  </a:lnTo>
                  <a:lnTo>
                    <a:pt x="67495" y="67715"/>
                  </a:lnTo>
                  <a:lnTo>
                    <a:pt x="49768" y="85463"/>
                  </a:lnTo>
                  <a:lnTo>
                    <a:pt x="67495" y="85463"/>
                  </a:lnTo>
                  <a:lnTo>
                    <a:pt x="67495" y="124477"/>
                  </a:lnTo>
                  <a:lnTo>
                    <a:pt x="49768" y="142215"/>
                  </a:lnTo>
                  <a:lnTo>
                    <a:pt x="67495" y="142215"/>
                  </a:lnTo>
                  <a:lnTo>
                    <a:pt x="67495" y="181345"/>
                  </a:lnTo>
                  <a:lnTo>
                    <a:pt x="49768" y="199082"/>
                  </a:lnTo>
                  <a:lnTo>
                    <a:pt x="67495" y="199082"/>
                  </a:lnTo>
                  <a:lnTo>
                    <a:pt x="67495" y="226841"/>
                  </a:lnTo>
                </a:path>
                <a:path w="3534410" h="3362959">
                  <a:moveTo>
                    <a:pt x="0" y="0"/>
                  </a:moveTo>
                  <a:lnTo>
                    <a:pt x="0" y="11392"/>
                  </a:lnTo>
                  <a:lnTo>
                    <a:pt x="17737" y="29130"/>
                  </a:lnTo>
                  <a:lnTo>
                    <a:pt x="0" y="29130"/>
                  </a:lnTo>
                  <a:lnTo>
                    <a:pt x="0" y="67715"/>
                  </a:lnTo>
                  <a:lnTo>
                    <a:pt x="17737" y="85463"/>
                  </a:lnTo>
                  <a:lnTo>
                    <a:pt x="0" y="85463"/>
                  </a:lnTo>
                  <a:lnTo>
                    <a:pt x="0" y="124477"/>
                  </a:lnTo>
                  <a:lnTo>
                    <a:pt x="17737" y="142215"/>
                  </a:lnTo>
                  <a:lnTo>
                    <a:pt x="0" y="142215"/>
                  </a:lnTo>
                  <a:lnTo>
                    <a:pt x="0" y="181345"/>
                  </a:lnTo>
                  <a:lnTo>
                    <a:pt x="17737" y="199082"/>
                  </a:lnTo>
                  <a:lnTo>
                    <a:pt x="0" y="199082"/>
                  </a:lnTo>
                  <a:lnTo>
                    <a:pt x="0" y="226841"/>
                  </a:lnTo>
                </a:path>
                <a:path w="3534410" h="3362959">
                  <a:moveTo>
                    <a:pt x="67516" y="2237251"/>
                  </a:moveTo>
                  <a:lnTo>
                    <a:pt x="67516" y="2248643"/>
                  </a:lnTo>
                  <a:lnTo>
                    <a:pt x="49778" y="2266381"/>
                  </a:lnTo>
                  <a:lnTo>
                    <a:pt x="67516" y="2266381"/>
                  </a:lnTo>
                  <a:lnTo>
                    <a:pt x="67516" y="2304976"/>
                  </a:lnTo>
                  <a:lnTo>
                    <a:pt x="49778" y="2322714"/>
                  </a:lnTo>
                  <a:lnTo>
                    <a:pt x="67516" y="2322714"/>
                  </a:lnTo>
                  <a:lnTo>
                    <a:pt x="67516" y="2361729"/>
                  </a:lnTo>
                  <a:lnTo>
                    <a:pt x="49778" y="2379466"/>
                  </a:lnTo>
                  <a:lnTo>
                    <a:pt x="67516" y="2379466"/>
                  </a:lnTo>
                  <a:lnTo>
                    <a:pt x="67516" y="2418596"/>
                  </a:lnTo>
                  <a:lnTo>
                    <a:pt x="49778" y="2436334"/>
                  </a:lnTo>
                  <a:lnTo>
                    <a:pt x="67516" y="2436334"/>
                  </a:lnTo>
                  <a:lnTo>
                    <a:pt x="67516" y="2464092"/>
                  </a:lnTo>
                </a:path>
                <a:path w="3534410" h="3362959">
                  <a:moveTo>
                    <a:pt x="10" y="2237251"/>
                  </a:moveTo>
                  <a:lnTo>
                    <a:pt x="10" y="2248643"/>
                  </a:lnTo>
                  <a:lnTo>
                    <a:pt x="17748" y="2266381"/>
                  </a:lnTo>
                  <a:lnTo>
                    <a:pt x="10" y="2266381"/>
                  </a:lnTo>
                  <a:lnTo>
                    <a:pt x="10" y="2304976"/>
                  </a:lnTo>
                  <a:lnTo>
                    <a:pt x="17748" y="2322714"/>
                  </a:lnTo>
                  <a:lnTo>
                    <a:pt x="10" y="2322714"/>
                  </a:lnTo>
                  <a:lnTo>
                    <a:pt x="10" y="2361729"/>
                  </a:lnTo>
                  <a:lnTo>
                    <a:pt x="17748" y="2379466"/>
                  </a:lnTo>
                  <a:lnTo>
                    <a:pt x="10" y="2379466"/>
                  </a:lnTo>
                  <a:lnTo>
                    <a:pt x="10" y="2418596"/>
                  </a:lnTo>
                  <a:lnTo>
                    <a:pt x="17748" y="2436334"/>
                  </a:lnTo>
                  <a:lnTo>
                    <a:pt x="10" y="2436334"/>
                  </a:lnTo>
                  <a:lnTo>
                    <a:pt x="10" y="2464092"/>
                  </a:lnTo>
                </a:path>
                <a:path w="3534410" h="3362959">
                  <a:moveTo>
                    <a:pt x="3307082" y="3295082"/>
                  </a:moveTo>
                  <a:lnTo>
                    <a:pt x="3318474" y="3295082"/>
                  </a:lnTo>
                  <a:lnTo>
                    <a:pt x="3336202" y="3312820"/>
                  </a:lnTo>
                  <a:lnTo>
                    <a:pt x="3336202" y="3295082"/>
                  </a:lnTo>
                  <a:lnTo>
                    <a:pt x="3374797" y="3295082"/>
                  </a:lnTo>
                  <a:lnTo>
                    <a:pt x="3392535" y="3312820"/>
                  </a:lnTo>
                  <a:lnTo>
                    <a:pt x="3392535" y="3295082"/>
                  </a:lnTo>
                  <a:lnTo>
                    <a:pt x="3431549" y="3295082"/>
                  </a:lnTo>
                  <a:lnTo>
                    <a:pt x="3449298" y="3312820"/>
                  </a:lnTo>
                  <a:lnTo>
                    <a:pt x="3449298" y="3295082"/>
                  </a:lnTo>
                  <a:lnTo>
                    <a:pt x="3488427" y="3295082"/>
                  </a:lnTo>
                  <a:lnTo>
                    <a:pt x="3506165" y="3312820"/>
                  </a:lnTo>
                  <a:lnTo>
                    <a:pt x="3506165" y="3295082"/>
                  </a:lnTo>
                  <a:lnTo>
                    <a:pt x="3533923" y="3295082"/>
                  </a:lnTo>
                </a:path>
                <a:path w="3534410" h="3362959">
                  <a:moveTo>
                    <a:pt x="3307082" y="3362578"/>
                  </a:moveTo>
                  <a:lnTo>
                    <a:pt x="3318474" y="3362578"/>
                  </a:lnTo>
                  <a:lnTo>
                    <a:pt x="3336202" y="3344840"/>
                  </a:lnTo>
                  <a:lnTo>
                    <a:pt x="3336202" y="3362578"/>
                  </a:lnTo>
                  <a:lnTo>
                    <a:pt x="3374797" y="3362578"/>
                  </a:lnTo>
                  <a:lnTo>
                    <a:pt x="3392535" y="3344840"/>
                  </a:lnTo>
                  <a:lnTo>
                    <a:pt x="3392535" y="3362578"/>
                  </a:lnTo>
                  <a:lnTo>
                    <a:pt x="3431549" y="3362578"/>
                  </a:lnTo>
                  <a:lnTo>
                    <a:pt x="3449298" y="3344840"/>
                  </a:lnTo>
                  <a:lnTo>
                    <a:pt x="3449298" y="3362578"/>
                  </a:lnTo>
                  <a:lnTo>
                    <a:pt x="3488427" y="3362578"/>
                  </a:lnTo>
                  <a:lnTo>
                    <a:pt x="3506165" y="3344840"/>
                  </a:lnTo>
                  <a:lnTo>
                    <a:pt x="3506165" y="3362578"/>
                  </a:lnTo>
                  <a:lnTo>
                    <a:pt x="3533923" y="3362578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7922" y="10777709"/>
              <a:ext cx="226453" cy="753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" y="5846728"/>
              <a:ext cx="7612380" cy="5002530"/>
            </a:xfrm>
            <a:custGeom>
              <a:avLst/>
              <a:gdLst/>
              <a:ahLst/>
              <a:cxnLst/>
              <a:rect l="l" t="t" r="r" b="b"/>
              <a:pathLst>
                <a:path w="7612380" h="5002530">
                  <a:moveTo>
                    <a:pt x="307812" y="1640934"/>
                  </a:moveTo>
                  <a:lnTo>
                    <a:pt x="307812" y="173324"/>
                  </a:lnTo>
                  <a:lnTo>
                    <a:pt x="299477" y="132147"/>
                  </a:lnTo>
                  <a:lnTo>
                    <a:pt x="276761" y="98483"/>
                  </a:lnTo>
                  <a:lnTo>
                    <a:pt x="243097" y="75767"/>
                  </a:lnTo>
                  <a:lnTo>
                    <a:pt x="201920" y="67432"/>
                  </a:lnTo>
                  <a:lnTo>
                    <a:pt x="0" y="67432"/>
                  </a:lnTo>
                </a:path>
                <a:path w="7612380" h="5002530">
                  <a:moveTo>
                    <a:pt x="307823" y="3877086"/>
                  </a:moveTo>
                  <a:lnTo>
                    <a:pt x="307823" y="1866634"/>
                  </a:lnTo>
                </a:path>
                <a:path w="7612380" h="5002530">
                  <a:moveTo>
                    <a:pt x="3616120" y="5002392"/>
                  </a:moveTo>
                  <a:lnTo>
                    <a:pt x="481147" y="5002392"/>
                  </a:lnTo>
                  <a:lnTo>
                    <a:pt x="435071" y="4996200"/>
                  </a:lnTo>
                  <a:lnTo>
                    <a:pt x="393667" y="4978728"/>
                  </a:lnTo>
                  <a:lnTo>
                    <a:pt x="358588" y="4951626"/>
                  </a:lnTo>
                  <a:lnTo>
                    <a:pt x="331486" y="4916547"/>
                  </a:lnTo>
                  <a:lnTo>
                    <a:pt x="314014" y="4875144"/>
                  </a:lnTo>
                  <a:lnTo>
                    <a:pt x="307823" y="4829067"/>
                  </a:lnTo>
                  <a:lnTo>
                    <a:pt x="307823" y="4103916"/>
                  </a:lnTo>
                </a:path>
                <a:path w="7612380" h="5002530">
                  <a:moveTo>
                    <a:pt x="7611831" y="5002392"/>
                  </a:moveTo>
                  <a:lnTo>
                    <a:pt x="3841684" y="5002392"/>
                  </a:lnTo>
                </a:path>
                <a:path w="7612380" h="5002530">
                  <a:moveTo>
                    <a:pt x="375255" y="1641656"/>
                  </a:moveTo>
                  <a:lnTo>
                    <a:pt x="375255" y="173324"/>
                  </a:lnTo>
                  <a:lnTo>
                    <a:pt x="369064" y="127247"/>
                  </a:lnTo>
                  <a:lnTo>
                    <a:pt x="351591" y="85844"/>
                  </a:lnTo>
                  <a:lnTo>
                    <a:pt x="324490" y="50765"/>
                  </a:lnTo>
                  <a:lnTo>
                    <a:pt x="289411" y="23663"/>
                  </a:lnTo>
                  <a:lnTo>
                    <a:pt x="248007" y="6191"/>
                  </a:lnTo>
                  <a:lnTo>
                    <a:pt x="201931" y="0"/>
                  </a:lnTo>
                  <a:lnTo>
                    <a:pt x="0" y="0"/>
                  </a:lnTo>
                </a:path>
                <a:path w="7612380" h="5002530">
                  <a:moveTo>
                    <a:pt x="375255" y="3877923"/>
                  </a:moveTo>
                  <a:lnTo>
                    <a:pt x="375255" y="1865911"/>
                  </a:lnTo>
                </a:path>
                <a:path w="7612380" h="5002530">
                  <a:moveTo>
                    <a:pt x="3616099" y="4934949"/>
                  </a:moveTo>
                  <a:lnTo>
                    <a:pt x="481158" y="4934949"/>
                  </a:lnTo>
                  <a:lnTo>
                    <a:pt x="439982" y="4926615"/>
                  </a:lnTo>
                  <a:lnTo>
                    <a:pt x="406322" y="4903903"/>
                  </a:lnTo>
                  <a:lnTo>
                    <a:pt x="383610" y="4870243"/>
                  </a:lnTo>
                  <a:lnTo>
                    <a:pt x="375276" y="4829067"/>
                  </a:lnTo>
                  <a:lnTo>
                    <a:pt x="375276" y="4098587"/>
                  </a:lnTo>
                </a:path>
                <a:path w="7612380" h="5002530">
                  <a:moveTo>
                    <a:pt x="7611831" y="4934959"/>
                  </a:moveTo>
                  <a:lnTo>
                    <a:pt x="3841684" y="4934959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2165029" y="5842802"/>
            <a:ext cx="7943215" cy="5010785"/>
            <a:chOff x="12165029" y="5842802"/>
            <a:chExt cx="7943215" cy="5010785"/>
          </a:xfrm>
        </p:grpSpPr>
        <p:sp>
          <p:nvSpPr>
            <p:cNvPr id="16" name="object 16"/>
            <p:cNvSpPr/>
            <p:nvPr/>
          </p:nvSpPr>
          <p:spPr>
            <a:xfrm>
              <a:off x="16157630" y="7486553"/>
              <a:ext cx="3639185" cy="3362960"/>
            </a:xfrm>
            <a:custGeom>
              <a:avLst/>
              <a:gdLst/>
              <a:ahLst/>
              <a:cxnLst/>
              <a:rect l="l" t="t" r="r" b="b"/>
              <a:pathLst>
                <a:path w="3639184" h="3362959">
                  <a:moveTo>
                    <a:pt x="3571137" y="226841"/>
                  </a:moveTo>
                  <a:lnTo>
                    <a:pt x="3571137" y="199082"/>
                  </a:lnTo>
                  <a:lnTo>
                    <a:pt x="3588875" y="199082"/>
                  </a:lnTo>
                  <a:lnTo>
                    <a:pt x="3571137" y="181345"/>
                  </a:lnTo>
                  <a:lnTo>
                    <a:pt x="3571137" y="142215"/>
                  </a:lnTo>
                  <a:lnTo>
                    <a:pt x="3588875" y="142215"/>
                  </a:lnTo>
                  <a:lnTo>
                    <a:pt x="3571137" y="124477"/>
                  </a:lnTo>
                  <a:lnTo>
                    <a:pt x="3571137" y="85463"/>
                  </a:lnTo>
                  <a:lnTo>
                    <a:pt x="3588875" y="85463"/>
                  </a:lnTo>
                  <a:lnTo>
                    <a:pt x="3571137" y="67715"/>
                  </a:lnTo>
                  <a:lnTo>
                    <a:pt x="3571137" y="29130"/>
                  </a:lnTo>
                  <a:lnTo>
                    <a:pt x="3588875" y="29130"/>
                  </a:lnTo>
                  <a:lnTo>
                    <a:pt x="3571137" y="11392"/>
                  </a:lnTo>
                  <a:lnTo>
                    <a:pt x="3571137" y="0"/>
                  </a:lnTo>
                </a:path>
                <a:path w="3639184" h="3362959">
                  <a:moveTo>
                    <a:pt x="3638632" y="226841"/>
                  </a:moveTo>
                  <a:lnTo>
                    <a:pt x="3638632" y="199082"/>
                  </a:lnTo>
                  <a:lnTo>
                    <a:pt x="3620894" y="199082"/>
                  </a:lnTo>
                  <a:lnTo>
                    <a:pt x="3638632" y="181345"/>
                  </a:lnTo>
                  <a:lnTo>
                    <a:pt x="3638632" y="142215"/>
                  </a:lnTo>
                  <a:lnTo>
                    <a:pt x="3620894" y="142215"/>
                  </a:lnTo>
                  <a:lnTo>
                    <a:pt x="3638632" y="124477"/>
                  </a:lnTo>
                  <a:lnTo>
                    <a:pt x="3638632" y="85463"/>
                  </a:lnTo>
                  <a:lnTo>
                    <a:pt x="3620894" y="85463"/>
                  </a:lnTo>
                  <a:lnTo>
                    <a:pt x="3638632" y="67715"/>
                  </a:lnTo>
                  <a:lnTo>
                    <a:pt x="3638632" y="29130"/>
                  </a:lnTo>
                  <a:lnTo>
                    <a:pt x="3620894" y="29130"/>
                  </a:lnTo>
                  <a:lnTo>
                    <a:pt x="3638632" y="11392"/>
                  </a:lnTo>
                  <a:lnTo>
                    <a:pt x="3638632" y="0"/>
                  </a:lnTo>
                </a:path>
                <a:path w="3639184" h="3362959">
                  <a:moveTo>
                    <a:pt x="3571126" y="2464092"/>
                  </a:moveTo>
                  <a:lnTo>
                    <a:pt x="3571126" y="2436334"/>
                  </a:lnTo>
                  <a:lnTo>
                    <a:pt x="3588854" y="2436334"/>
                  </a:lnTo>
                  <a:lnTo>
                    <a:pt x="3571126" y="2418596"/>
                  </a:lnTo>
                  <a:lnTo>
                    <a:pt x="3571126" y="2379466"/>
                  </a:lnTo>
                  <a:lnTo>
                    <a:pt x="3588854" y="2379466"/>
                  </a:lnTo>
                  <a:lnTo>
                    <a:pt x="3571126" y="2361729"/>
                  </a:lnTo>
                  <a:lnTo>
                    <a:pt x="3571126" y="2322714"/>
                  </a:lnTo>
                  <a:lnTo>
                    <a:pt x="3588854" y="2322714"/>
                  </a:lnTo>
                  <a:lnTo>
                    <a:pt x="3571126" y="2304976"/>
                  </a:lnTo>
                  <a:lnTo>
                    <a:pt x="3571126" y="2266381"/>
                  </a:lnTo>
                  <a:lnTo>
                    <a:pt x="3588854" y="2266381"/>
                  </a:lnTo>
                  <a:lnTo>
                    <a:pt x="3571126" y="2248643"/>
                  </a:lnTo>
                  <a:lnTo>
                    <a:pt x="3571126" y="2237251"/>
                  </a:lnTo>
                </a:path>
                <a:path w="3639184" h="3362959">
                  <a:moveTo>
                    <a:pt x="3638622" y="2464092"/>
                  </a:moveTo>
                  <a:lnTo>
                    <a:pt x="3638622" y="2436334"/>
                  </a:lnTo>
                  <a:lnTo>
                    <a:pt x="3620884" y="2436334"/>
                  </a:lnTo>
                  <a:lnTo>
                    <a:pt x="3638622" y="2418596"/>
                  </a:lnTo>
                  <a:lnTo>
                    <a:pt x="3638622" y="2379466"/>
                  </a:lnTo>
                  <a:lnTo>
                    <a:pt x="3620884" y="2379466"/>
                  </a:lnTo>
                  <a:lnTo>
                    <a:pt x="3638622" y="2361729"/>
                  </a:lnTo>
                  <a:lnTo>
                    <a:pt x="3638622" y="2322714"/>
                  </a:lnTo>
                  <a:lnTo>
                    <a:pt x="3620884" y="2322714"/>
                  </a:lnTo>
                  <a:lnTo>
                    <a:pt x="3638622" y="2304976"/>
                  </a:lnTo>
                  <a:lnTo>
                    <a:pt x="3638622" y="2266381"/>
                  </a:lnTo>
                  <a:lnTo>
                    <a:pt x="3620884" y="2266381"/>
                  </a:lnTo>
                  <a:lnTo>
                    <a:pt x="3638622" y="2248643"/>
                  </a:lnTo>
                  <a:lnTo>
                    <a:pt x="3638622" y="2237251"/>
                  </a:lnTo>
                </a:path>
                <a:path w="3639184" h="3362959">
                  <a:moveTo>
                    <a:pt x="0" y="3295082"/>
                  </a:moveTo>
                  <a:lnTo>
                    <a:pt x="27758" y="3295082"/>
                  </a:lnTo>
                  <a:lnTo>
                    <a:pt x="27758" y="3312820"/>
                  </a:lnTo>
                  <a:lnTo>
                    <a:pt x="45495" y="3295082"/>
                  </a:lnTo>
                  <a:lnTo>
                    <a:pt x="84636" y="3295082"/>
                  </a:lnTo>
                  <a:lnTo>
                    <a:pt x="84636" y="3312820"/>
                  </a:lnTo>
                  <a:lnTo>
                    <a:pt x="102373" y="3295082"/>
                  </a:lnTo>
                  <a:lnTo>
                    <a:pt x="141388" y="3295082"/>
                  </a:lnTo>
                  <a:lnTo>
                    <a:pt x="141388" y="3312820"/>
                  </a:lnTo>
                  <a:lnTo>
                    <a:pt x="159126" y="3295082"/>
                  </a:lnTo>
                  <a:lnTo>
                    <a:pt x="197721" y="3295082"/>
                  </a:lnTo>
                  <a:lnTo>
                    <a:pt x="197721" y="3312820"/>
                  </a:lnTo>
                  <a:lnTo>
                    <a:pt x="215459" y="3295082"/>
                  </a:lnTo>
                  <a:lnTo>
                    <a:pt x="226841" y="3295082"/>
                  </a:lnTo>
                </a:path>
                <a:path w="3639184" h="3362959">
                  <a:moveTo>
                    <a:pt x="0" y="3362578"/>
                  </a:moveTo>
                  <a:lnTo>
                    <a:pt x="27758" y="3362578"/>
                  </a:lnTo>
                  <a:lnTo>
                    <a:pt x="27758" y="3344840"/>
                  </a:lnTo>
                  <a:lnTo>
                    <a:pt x="45495" y="3362578"/>
                  </a:lnTo>
                  <a:lnTo>
                    <a:pt x="84636" y="3362578"/>
                  </a:lnTo>
                  <a:lnTo>
                    <a:pt x="84636" y="3344840"/>
                  </a:lnTo>
                  <a:lnTo>
                    <a:pt x="102373" y="3362578"/>
                  </a:lnTo>
                  <a:lnTo>
                    <a:pt x="141388" y="3362578"/>
                  </a:lnTo>
                  <a:lnTo>
                    <a:pt x="141388" y="3344840"/>
                  </a:lnTo>
                  <a:lnTo>
                    <a:pt x="159126" y="3362578"/>
                  </a:lnTo>
                  <a:lnTo>
                    <a:pt x="197721" y="3362578"/>
                  </a:lnTo>
                  <a:lnTo>
                    <a:pt x="197721" y="3344840"/>
                  </a:lnTo>
                  <a:lnTo>
                    <a:pt x="215459" y="3362578"/>
                  </a:lnTo>
                  <a:lnTo>
                    <a:pt x="226841" y="3362578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65029" y="10777709"/>
              <a:ext cx="226464" cy="753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387546" y="5846728"/>
              <a:ext cx="7717155" cy="5002530"/>
            </a:xfrm>
            <a:custGeom>
              <a:avLst/>
              <a:gdLst/>
              <a:ahLst/>
              <a:cxnLst/>
              <a:rect l="l" t="t" r="r" b="b"/>
              <a:pathLst>
                <a:path w="7717155" h="5002530">
                  <a:moveTo>
                    <a:pt x="7716539" y="67432"/>
                  </a:moveTo>
                  <a:lnTo>
                    <a:pt x="7514629" y="67432"/>
                  </a:lnTo>
                  <a:lnTo>
                    <a:pt x="7473446" y="75767"/>
                  </a:lnTo>
                  <a:lnTo>
                    <a:pt x="7439780" y="98483"/>
                  </a:lnTo>
                  <a:lnTo>
                    <a:pt x="7417062" y="132147"/>
                  </a:lnTo>
                  <a:lnTo>
                    <a:pt x="7408727" y="173324"/>
                  </a:lnTo>
                  <a:lnTo>
                    <a:pt x="7408727" y="1640934"/>
                  </a:lnTo>
                </a:path>
                <a:path w="7717155" h="5002530">
                  <a:moveTo>
                    <a:pt x="7408716" y="1866634"/>
                  </a:moveTo>
                  <a:lnTo>
                    <a:pt x="7408716" y="3877086"/>
                  </a:lnTo>
                </a:path>
                <a:path w="7717155" h="5002530">
                  <a:moveTo>
                    <a:pt x="7408716" y="4103916"/>
                  </a:moveTo>
                  <a:lnTo>
                    <a:pt x="7408716" y="4829067"/>
                  </a:lnTo>
                  <a:lnTo>
                    <a:pt x="7402526" y="4875144"/>
                  </a:lnTo>
                  <a:lnTo>
                    <a:pt x="7385055" y="4916547"/>
                  </a:lnTo>
                  <a:lnTo>
                    <a:pt x="7357955" y="4951626"/>
                  </a:lnTo>
                  <a:lnTo>
                    <a:pt x="7322877" y="4978728"/>
                  </a:lnTo>
                  <a:lnTo>
                    <a:pt x="7281472" y="4996200"/>
                  </a:lnTo>
                  <a:lnTo>
                    <a:pt x="7235392" y="5002392"/>
                  </a:lnTo>
                  <a:lnTo>
                    <a:pt x="3995710" y="5002392"/>
                  </a:lnTo>
                </a:path>
                <a:path w="7717155" h="5002530">
                  <a:moveTo>
                    <a:pt x="3770146" y="5002392"/>
                  </a:moveTo>
                  <a:lnTo>
                    <a:pt x="0" y="5002392"/>
                  </a:lnTo>
                </a:path>
                <a:path w="7717155" h="5002530">
                  <a:moveTo>
                    <a:pt x="7716539" y="0"/>
                  </a:moveTo>
                  <a:lnTo>
                    <a:pt x="7514608" y="0"/>
                  </a:lnTo>
                  <a:lnTo>
                    <a:pt x="7468532" y="6191"/>
                  </a:lnTo>
                  <a:lnTo>
                    <a:pt x="7427128" y="23663"/>
                  </a:lnTo>
                  <a:lnTo>
                    <a:pt x="7392049" y="50765"/>
                  </a:lnTo>
                  <a:lnTo>
                    <a:pt x="7364948" y="85844"/>
                  </a:lnTo>
                  <a:lnTo>
                    <a:pt x="7347475" y="127247"/>
                  </a:lnTo>
                  <a:lnTo>
                    <a:pt x="7341284" y="173324"/>
                  </a:lnTo>
                  <a:lnTo>
                    <a:pt x="7341284" y="1641656"/>
                  </a:lnTo>
                </a:path>
                <a:path w="7717155" h="5002530">
                  <a:moveTo>
                    <a:pt x="7341284" y="1865911"/>
                  </a:moveTo>
                  <a:lnTo>
                    <a:pt x="7341284" y="3877923"/>
                  </a:lnTo>
                </a:path>
                <a:path w="7717155" h="5002530">
                  <a:moveTo>
                    <a:pt x="7341273" y="4098587"/>
                  </a:moveTo>
                  <a:lnTo>
                    <a:pt x="7341273" y="4829067"/>
                  </a:lnTo>
                  <a:lnTo>
                    <a:pt x="7332938" y="4870243"/>
                  </a:lnTo>
                  <a:lnTo>
                    <a:pt x="7310222" y="4903903"/>
                  </a:lnTo>
                  <a:lnTo>
                    <a:pt x="7276558" y="4926615"/>
                  </a:lnTo>
                  <a:lnTo>
                    <a:pt x="7235381" y="4934949"/>
                  </a:lnTo>
                  <a:lnTo>
                    <a:pt x="3995731" y="4934949"/>
                  </a:lnTo>
                </a:path>
                <a:path w="7717155" h="5002530">
                  <a:moveTo>
                    <a:pt x="3770146" y="4934959"/>
                  </a:moveTo>
                  <a:lnTo>
                    <a:pt x="0" y="4934959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29678" y="1536991"/>
            <a:ext cx="17897023" cy="133369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5200"/>
              </a:lnSpc>
              <a:spcBef>
                <a:spcPts val="340"/>
              </a:spcBef>
            </a:pPr>
            <a:r>
              <a:rPr lang="en-NZ" sz="3200" spc="60" dirty="0">
                <a:solidFill>
                  <a:srgbClr val="AB4C2C"/>
                </a:solidFill>
                <a:latin typeface="Avenir Next" panose="020B0503020202020204" pitchFamily="34" charset="0"/>
                <a:cs typeface="Arial"/>
              </a:rPr>
              <a:t>What do in-house lawyers need to consider when contracting with iwi or Kaupapa Māori organisations, and how is it different from other forms of contracting?</a:t>
            </a:r>
            <a:endParaRPr lang="en-NZ" sz="3200" dirty="0">
              <a:latin typeface="Avenir Next" panose="020B0503020202020204" pitchFamily="34" charset="0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9655284" y="10630940"/>
            <a:ext cx="8318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>
                <a:solidFill>
                  <a:schemeClr val="tx1"/>
                </a:solidFill>
                <a:latin typeface="Avenir Next" panose="020B0503020202020204" pitchFamily="34" charset="0"/>
              </a:rPr>
              <a:t>Page</a:t>
            </a:r>
            <a:r>
              <a:rPr spc="-55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fld id="{81D60167-4931-47E6-BA6A-407CBD079E47}" type="slidenum">
              <a:rPr spc="-25" dirty="0">
                <a:solidFill>
                  <a:schemeClr val="tx1"/>
                </a:solidFill>
                <a:latin typeface="Avenir Next" panose="020B0503020202020204" pitchFamily="34" charset="0"/>
              </a:rPr>
              <a:t>6</a:t>
            </a:fld>
            <a:endParaRPr spc="-25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09E8643-7EBE-E938-34B7-4CDC946F2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30814"/>
              </p:ext>
            </p:extLst>
          </p:nvPr>
        </p:nvGraphicFramePr>
        <p:xfrm>
          <a:off x="1277398" y="3419170"/>
          <a:ext cx="17518602" cy="6563883"/>
        </p:xfrm>
        <a:graphic>
          <a:graphicData uri="http://schemas.openxmlformats.org/drawingml/2006/table">
            <a:tbl>
              <a:tblPr/>
              <a:tblGrid>
                <a:gridCol w="5700496">
                  <a:extLst>
                    <a:ext uri="{9D8B030D-6E8A-4147-A177-3AD203B41FA5}">
                      <a16:colId xmlns:a16="http://schemas.microsoft.com/office/drawing/2014/main" val="2645273608"/>
                    </a:ext>
                  </a:extLst>
                </a:gridCol>
                <a:gridCol w="11818106">
                  <a:extLst>
                    <a:ext uri="{9D8B030D-6E8A-4147-A177-3AD203B41FA5}">
                      <a16:colId xmlns:a16="http://schemas.microsoft.com/office/drawing/2014/main" val="783965379"/>
                    </a:ext>
                  </a:extLst>
                </a:gridCol>
              </a:tblGrid>
              <a:tr h="971947">
                <a:tc>
                  <a:txBody>
                    <a:bodyPr/>
                    <a:lstStyle/>
                    <a:p>
                      <a:r>
                        <a:rPr lang="mi-NZ" sz="2700" dirty="0">
                          <a:solidFill>
                            <a:schemeClr val="tx1"/>
                          </a:solidFill>
                        </a:rPr>
                        <a:t>Define your relationship goals</a:t>
                      </a:r>
                      <a:endParaRPr lang="en-NZ" sz="2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7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this purely transactional or are you looking for more? Has the iwi / kaupapa Māori contracting party indicated a desire to do things in a kaupapa Māori way?</a:t>
                      </a:r>
                      <a:endParaRPr lang="en-NZ" sz="27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76297"/>
                  </a:ext>
                </a:extLst>
              </a:tr>
              <a:tr h="1059109">
                <a:tc>
                  <a:txBody>
                    <a:bodyPr/>
                    <a:lstStyle/>
                    <a:p>
                      <a:r>
                        <a:rPr lang="mi-NZ" sz="2700" dirty="0">
                          <a:solidFill>
                            <a:schemeClr val="tx1"/>
                          </a:solidFill>
                        </a:rPr>
                        <a:t>Look  in the mirror</a:t>
                      </a:r>
                      <a:endParaRPr lang="en-NZ" sz="2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7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ready is your organisation for a deeper relationship? What preparation has your organisation done and do you have buy-in?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377548"/>
                  </a:ext>
                </a:extLst>
              </a:tr>
              <a:tr h="971947">
                <a:tc>
                  <a:txBody>
                    <a:bodyPr/>
                    <a:lstStyle/>
                    <a:p>
                      <a:r>
                        <a:rPr lang="en-GB" sz="2700" dirty="0">
                          <a:solidFill>
                            <a:schemeClr val="tx1"/>
                          </a:solidFill>
                        </a:rPr>
                        <a:t>Introduce yourself and your organisation</a:t>
                      </a:r>
                      <a:endParaRPr lang="en-NZ" sz="2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 for and engage in </a:t>
                      </a:r>
                      <a:r>
                        <a:rPr lang="en-NZ" sz="27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whakawhanaungatanga</a:t>
                      </a:r>
                      <a:r>
                        <a:rPr lang="en-NZ" sz="2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NZ" sz="2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452162"/>
                  </a:ext>
                </a:extLst>
              </a:tr>
              <a:tr h="9719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NZ" sz="27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Think about the long term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7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 do your products, services, goals reflect kaitiakitanga / a long term world view?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581986"/>
                  </a:ext>
                </a:extLst>
              </a:tr>
              <a:tr h="1529824">
                <a:tc>
                  <a:txBody>
                    <a:bodyPr/>
                    <a:lstStyle/>
                    <a:p>
                      <a:r>
                        <a:rPr lang="en-GB" sz="2700" dirty="0">
                          <a:solidFill>
                            <a:schemeClr val="tx1"/>
                          </a:solidFill>
                        </a:rPr>
                        <a:t>Collective vs individual  world view</a:t>
                      </a:r>
                      <a:endParaRPr lang="en-NZ" sz="2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/>
                      <a:r>
                        <a:rPr lang="en-NZ" sz="27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Consider how a collective world view might impact your counter party’s interests, goals, and motivations.</a:t>
                      </a:r>
                    </a:p>
                    <a:p>
                      <a:pPr marL="0"/>
                      <a:r>
                        <a:rPr lang="en-NZ" sz="27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Will your engagement enable or harm Māori aspirations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164735"/>
                  </a:ext>
                </a:extLst>
              </a:tr>
              <a:tr h="1059109">
                <a:tc>
                  <a:txBody>
                    <a:bodyPr/>
                    <a:lstStyle/>
                    <a:p>
                      <a:r>
                        <a:rPr lang="en-NZ" sz="2700" dirty="0">
                          <a:solidFill>
                            <a:schemeClr val="tx1"/>
                          </a:solidFill>
                        </a:rPr>
                        <a:t>Research your counter party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en-NZ" sz="27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equipped with some background knowledge about the whakapapa of the organisation / iwi and key people you will be working with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381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96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0908" y="607216"/>
            <a:ext cx="272228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NZ" sz="1650" dirty="0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Ngāti </a:t>
            </a:r>
            <a:r>
              <a:rPr lang="en-NZ" sz="1650" dirty="0" err="1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Whātua</a:t>
            </a:r>
            <a:r>
              <a:rPr lang="en-NZ" sz="1650" dirty="0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 </a:t>
            </a:r>
            <a:r>
              <a:rPr lang="en-NZ" sz="1650" dirty="0" err="1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Ōrākei</a:t>
            </a:r>
            <a:endParaRPr lang="en-NZ" sz="1650" dirty="0">
              <a:latin typeface="Avenir Next" panose="020B0503020202020204" pitchFamily="34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120" y="664717"/>
            <a:ext cx="7839075" cy="4801235"/>
            <a:chOff x="-4120" y="664717"/>
            <a:chExt cx="7839075" cy="4801235"/>
          </a:xfrm>
        </p:grpSpPr>
        <p:sp>
          <p:nvSpPr>
            <p:cNvPr id="4" name="object 4"/>
            <p:cNvSpPr/>
            <p:nvPr/>
          </p:nvSpPr>
          <p:spPr>
            <a:xfrm>
              <a:off x="307840" y="668844"/>
              <a:ext cx="3534410" cy="3153410"/>
            </a:xfrm>
            <a:custGeom>
              <a:avLst/>
              <a:gdLst/>
              <a:ahLst/>
              <a:cxnLst/>
              <a:rect l="l" t="t" r="r" b="b"/>
              <a:pathLst>
                <a:path w="3534410" h="3153410">
                  <a:moveTo>
                    <a:pt x="67495" y="2926319"/>
                  </a:moveTo>
                  <a:lnTo>
                    <a:pt x="67495" y="2954077"/>
                  </a:lnTo>
                  <a:lnTo>
                    <a:pt x="49757" y="2954077"/>
                  </a:lnTo>
                  <a:lnTo>
                    <a:pt x="67495" y="2971815"/>
                  </a:lnTo>
                  <a:lnTo>
                    <a:pt x="67495" y="3010944"/>
                  </a:lnTo>
                  <a:lnTo>
                    <a:pt x="49757" y="3010944"/>
                  </a:lnTo>
                  <a:lnTo>
                    <a:pt x="67495" y="3028682"/>
                  </a:lnTo>
                  <a:lnTo>
                    <a:pt x="67495" y="3067697"/>
                  </a:lnTo>
                  <a:lnTo>
                    <a:pt x="49757" y="3067697"/>
                  </a:lnTo>
                  <a:lnTo>
                    <a:pt x="67495" y="3085434"/>
                  </a:lnTo>
                  <a:lnTo>
                    <a:pt x="67495" y="3124030"/>
                  </a:lnTo>
                  <a:lnTo>
                    <a:pt x="49757" y="3124030"/>
                  </a:lnTo>
                  <a:lnTo>
                    <a:pt x="67495" y="3141768"/>
                  </a:lnTo>
                  <a:lnTo>
                    <a:pt x="67495" y="3153160"/>
                  </a:lnTo>
                </a:path>
                <a:path w="3534410" h="3153410">
                  <a:moveTo>
                    <a:pt x="0" y="2926319"/>
                  </a:moveTo>
                  <a:lnTo>
                    <a:pt x="0" y="2954077"/>
                  </a:lnTo>
                  <a:lnTo>
                    <a:pt x="17737" y="2954077"/>
                  </a:lnTo>
                  <a:lnTo>
                    <a:pt x="0" y="2971815"/>
                  </a:lnTo>
                  <a:lnTo>
                    <a:pt x="0" y="3010944"/>
                  </a:lnTo>
                  <a:lnTo>
                    <a:pt x="17737" y="3010944"/>
                  </a:lnTo>
                  <a:lnTo>
                    <a:pt x="0" y="3028682"/>
                  </a:lnTo>
                  <a:lnTo>
                    <a:pt x="0" y="3067697"/>
                  </a:lnTo>
                  <a:lnTo>
                    <a:pt x="17737" y="3067697"/>
                  </a:lnTo>
                  <a:lnTo>
                    <a:pt x="0" y="3085434"/>
                  </a:lnTo>
                  <a:lnTo>
                    <a:pt x="0" y="3124030"/>
                  </a:lnTo>
                  <a:lnTo>
                    <a:pt x="17737" y="3124030"/>
                  </a:lnTo>
                  <a:lnTo>
                    <a:pt x="0" y="3141768"/>
                  </a:lnTo>
                  <a:lnTo>
                    <a:pt x="0" y="3153160"/>
                  </a:lnTo>
                </a:path>
                <a:path w="3534410" h="3153410">
                  <a:moveTo>
                    <a:pt x="67505" y="898485"/>
                  </a:moveTo>
                  <a:lnTo>
                    <a:pt x="67505" y="926244"/>
                  </a:lnTo>
                  <a:lnTo>
                    <a:pt x="49768" y="926244"/>
                  </a:lnTo>
                  <a:lnTo>
                    <a:pt x="67505" y="943981"/>
                  </a:lnTo>
                  <a:lnTo>
                    <a:pt x="67505" y="983111"/>
                  </a:lnTo>
                  <a:lnTo>
                    <a:pt x="49768" y="983111"/>
                  </a:lnTo>
                  <a:lnTo>
                    <a:pt x="67505" y="1000849"/>
                  </a:lnTo>
                  <a:lnTo>
                    <a:pt x="67505" y="1039863"/>
                  </a:lnTo>
                  <a:lnTo>
                    <a:pt x="49768" y="1039863"/>
                  </a:lnTo>
                  <a:lnTo>
                    <a:pt x="67505" y="1057601"/>
                  </a:lnTo>
                  <a:lnTo>
                    <a:pt x="67505" y="1096196"/>
                  </a:lnTo>
                  <a:lnTo>
                    <a:pt x="49768" y="1096196"/>
                  </a:lnTo>
                  <a:lnTo>
                    <a:pt x="67505" y="1113934"/>
                  </a:lnTo>
                  <a:lnTo>
                    <a:pt x="67505" y="1125326"/>
                  </a:lnTo>
                </a:path>
                <a:path w="3534410" h="3153410">
                  <a:moveTo>
                    <a:pt x="10" y="898485"/>
                  </a:moveTo>
                  <a:lnTo>
                    <a:pt x="10" y="926244"/>
                  </a:lnTo>
                  <a:lnTo>
                    <a:pt x="17748" y="926244"/>
                  </a:lnTo>
                  <a:lnTo>
                    <a:pt x="10" y="943981"/>
                  </a:lnTo>
                  <a:lnTo>
                    <a:pt x="10" y="983111"/>
                  </a:lnTo>
                  <a:lnTo>
                    <a:pt x="17748" y="983111"/>
                  </a:lnTo>
                  <a:lnTo>
                    <a:pt x="10" y="1000849"/>
                  </a:lnTo>
                  <a:lnTo>
                    <a:pt x="10" y="1039863"/>
                  </a:lnTo>
                  <a:lnTo>
                    <a:pt x="17748" y="1039863"/>
                  </a:lnTo>
                  <a:lnTo>
                    <a:pt x="10" y="1057601"/>
                  </a:lnTo>
                  <a:lnTo>
                    <a:pt x="10" y="1096196"/>
                  </a:lnTo>
                  <a:lnTo>
                    <a:pt x="17748" y="1096196"/>
                  </a:lnTo>
                  <a:lnTo>
                    <a:pt x="10" y="1113934"/>
                  </a:lnTo>
                  <a:lnTo>
                    <a:pt x="10" y="1125326"/>
                  </a:lnTo>
                </a:path>
                <a:path w="3534410" h="3153410">
                  <a:moveTo>
                    <a:pt x="3533913" y="67495"/>
                  </a:moveTo>
                  <a:lnTo>
                    <a:pt x="3506155" y="67495"/>
                  </a:lnTo>
                  <a:lnTo>
                    <a:pt x="3506155" y="49757"/>
                  </a:lnTo>
                  <a:lnTo>
                    <a:pt x="3488417" y="67495"/>
                  </a:lnTo>
                  <a:lnTo>
                    <a:pt x="3449287" y="67495"/>
                  </a:lnTo>
                  <a:lnTo>
                    <a:pt x="3449287" y="49757"/>
                  </a:lnTo>
                  <a:lnTo>
                    <a:pt x="3431549" y="67495"/>
                  </a:lnTo>
                  <a:lnTo>
                    <a:pt x="3392535" y="67495"/>
                  </a:lnTo>
                  <a:lnTo>
                    <a:pt x="3392535" y="49757"/>
                  </a:lnTo>
                  <a:lnTo>
                    <a:pt x="3374797" y="67495"/>
                  </a:lnTo>
                  <a:lnTo>
                    <a:pt x="3336202" y="67495"/>
                  </a:lnTo>
                  <a:lnTo>
                    <a:pt x="3336202" y="49757"/>
                  </a:lnTo>
                  <a:lnTo>
                    <a:pt x="3318464" y="67495"/>
                  </a:lnTo>
                  <a:lnTo>
                    <a:pt x="3307072" y="67495"/>
                  </a:lnTo>
                </a:path>
                <a:path w="3534410" h="3153410">
                  <a:moveTo>
                    <a:pt x="3533913" y="0"/>
                  </a:moveTo>
                  <a:lnTo>
                    <a:pt x="3506155" y="0"/>
                  </a:lnTo>
                  <a:lnTo>
                    <a:pt x="3506155" y="17737"/>
                  </a:lnTo>
                  <a:lnTo>
                    <a:pt x="3488417" y="0"/>
                  </a:lnTo>
                  <a:lnTo>
                    <a:pt x="3449287" y="0"/>
                  </a:lnTo>
                  <a:lnTo>
                    <a:pt x="3449287" y="17737"/>
                  </a:lnTo>
                  <a:lnTo>
                    <a:pt x="3431549" y="0"/>
                  </a:lnTo>
                  <a:lnTo>
                    <a:pt x="3392535" y="0"/>
                  </a:lnTo>
                  <a:lnTo>
                    <a:pt x="3392535" y="17737"/>
                  </a:lnTo>
                  <a:lnTo>
                    <a:pt x="3374797" y="0"/>
                  </a:lnTo>
                  <a:lnTo>
                    <a:pt x="3336202" y="0"/>
                  </a:lnTo>
                  <a:lnTo>
                    <a:pt x="3336202" y="17737"/>
                  </a:lnTo>
                  <a:lnTo>
                    <a:pt x="3318464" y="0"/>
                  </a:lnTo>
                  <a:lnTo>
                    <a:pt x="3307072" y="0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7901" y="664917"/>
              <a:ext cx="226464" cy="753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" y="668855"/>
              <a:ext cx="7612380" cy="4792980"/>
            </a:xfrm>
            <a:custGeom>
              <a:avLst/>
              <a:gdLst/>
              <a:ahLst/>
              <a:cxnLst/>
              <a:rect l="l" t="t" r="r" b="b"/>
              <a:pathLst>
                <a:path w="7612380" h="4792980">
                  <a:moveTo>
                    <a:pt x="0" y="4725541"/>
                  </a:moveTo>
                  <a:lnTo>
                    <a:pt x="201920" y="4725541"/>
                  </a:lnTo>
                  <a:lnTo>
                    <a:pt x="243102" y="4717206"/>
                  </a:lnTo>
                  <a:lnTo>
                    <a:pt x="276765" y="4694490"/>
                  </a:lnTo>
                  <a:lnTo>
                    <a:pt x="299478" y="4660826"/>
                  </a:lnTo>
                  <a:lnTo>
                    <a:pt x="307812" y="4619649"/>
                  </a:lnTo>
                  <a:lnTo>
                    <a:pt x="307812" y="3152040"/>
                  </a:lnTo>
                </a:path>
                <a:path w="7612380" h="4792980">
                  <a:moveTo>
                    <a:pt x="307833" y="2926329"/>
                  </a:moveTo>
                  <a:lnTo>
                    <a:pt x="307833" y="1125306"/>
                  </a:lnTo>
                </a:path>
                <a:path w="7612380" h="4792980">
                  <a:moveTo>
                    <a:pt x="307833" y="898475"/>
                  </a:moveTo>
                  <a:lnTo>
                    <a:pt x="307833" y="173324"/>
                  </a:lnTo>
                  <a:lnTo>
                    <a:pt x="314024" y="127247"/>
                  </a:lnTo>
                  <a:lnTo>
                    <a:pt x="331495" y="85844"/>
                  </a:lnTo>
                  <a:lnTo>
                    <a:pt x="358595" y="50765"/>
                  </a:lnTo>
                  <a:lnTo>
                    <a:pt x="393673" y="23663"/>
                  </a:lnTo>
                  <a:lnTo>
                    <a:pt x="435077" y="6191"/>
                  </a:lnTo>
                  <a:lnTo>
                    <a:pt x="481158" y="0"/>
                  </a:lnTo>
                  <a:lnTo>
                    <a:pt x="3616120" y="0"/>
                  </a:lnTo>
                </a:path>
                <a:path w="7612380" h="4792980">
                  <a:moveTo>
                    <a:pt x="3841694" y="0"/>
                  </a:moveTo>
                  <a:lnTo>
                    <a:pt x="7611831" y="0"/>
                  </a:lnTo>
                </a:path>
                <a:path w="7612380" h="4792980">
                  <a:moveTo>
                    <a:pt x="0" y="4792974"/>
                  </a:moveTo>
                  <a:lnTo>
                    <a:pt x="201931" y="4792974"/>
                  </a:lnTo>
                  <a:lnTo>
                    <a:pt x="248012" y="4786783"/>
                  </a:lnTo>
                  <a:lnTo>
                    <a:pt x="289418" y="4769310"/>
                  </a:lnTo>
                  <a:lnTo>
                    <a:pt x="324499" y="4742209"/>
                  </a:lnTo>
                  <a:lnTo>
                    <a:pt x="351601" y="4707130"/>
                  </a:lnTo>
                  <a:lnTo>
                    <a:pt x="369074" y="4665726"/>
                  </a:lnTo>
                  <a:lnTo>
                    <a:pt x="375266" y="4619649"/>
                  </a:lnTo>
                  <a:lnTo>
                    <a:pt x="375266" y="3151317"/>
                  </a:lnTo>
                </a:path>
                <a:path w="7612380" h="4792980">
                  <a:moveTo>
                    <a:pt x="375266" y="2927062"/>
                  </a:moveTo>
                  <a:lnTo>
                    <a:pt x="375266" y="1124468"/>
                  </a:lnTo>
                </a:path>
                <a:path w="7612380" h="4792980">
                  <a:moveTo>
                    <a:pt x="375276" y="903804"/>
                  </a:moveTo>
                  <a:lnTo>
                    <a:pt x="375276" y="173324"/>
                  </a:lnTo>
                  <a:lnTo>
                    <a:pt x="383610" y="132149"/>
                  </a:lnTo>
                  <a:lnTo>
                    <a:pt x="406324" y="98489"/>
                  </a:lnTo>
                  <a:lnTo>
                    <a:pt x="439987" y="75776"/>
                  </a:lnTo>
                  <a:lnTo>
                    <a:pt x="481168" y="67442"/>
                  </a:lnTo>
                  <a:lnTo>
                    <a:pt x="3616109" y="67442"/>
                  </a:lnTo>
                </a:path>
                <a:path w="7612380" h="4792980">
                  <a:moveTo>
                    <a:pt x="3841694" y="67432"/>
                  </a:moveTo>
                  <a:lnTo>
                    <a:pt x="7611831" y="67432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165008" y="664917"/>
            <a:ext cx="7943215" cy="4801235"/>
            <a:chOff x="12165008" y="664917"/>
            <a:chExt cx="7943215" cy="4801235"/>
          </a:xfrm>
        </p:grpSpPr>
        <p:sp>
          <p:nvSpPr>
            <p:cNvPr id="8" name="object 8"/>
            <p:cNvSpPr/>
            <p:nvPr/>
          </p:nvSpPr>
          <p:spPr>
            <a:xfrm>
              <a:off x="16157619" y="668844"/>
              <a:ext cx="3639185" cy="3153410"/>
            </a:xfrm>
            <a:custGeom>
              <a:avLst/>
              <a:gdLst/>
              <a:ahLst/>
              <a:cxnLst/>
              <a:rect l="l" t="t" r="r" b="b"/>
              <a:pathLst>
                <a:path w="3639184" h="3153410">
                  <a:moveTo>
                    <a:pt x="3571126" y="3153160"/>
                  </a:moveTo>
                  <a:lnTo>
                    <a:pt x="3571126" y="3141768"/>
                  </a:lnTo>
                  <a:lnTo>
                    <a:pt x="3588864" y="3124030"/>
                  </a:lnTo>
                  <a:lnTo>
                    <a:pt x="3571126" y="3124030"/>
                  </a:lnTo>
                  <a:lnTo>
                    <a:pt x="3571126" y="3085434"/>
                  </a:lnTo>
                  <a:lnTo>
                    <a:pt x="3588864" y="3067697"/>
                  </a:lnTo>
                  <a:lnTo>
                    <a:pt x="3571126" y="3067697"/>
                  </a:lnTo>
                  <a:lnTo>
                    <a:pt x="3571126" y="3028682"/>
                  </a:lnTo>
                  <a:lnTo>
                    <a:pt x="3588864" y="3010944"/>
                  </a:lnTo>
                  <a:lnTo>
                    <a:pt x="3571126" y="3010944"/>
                  </a:lnTo>
                  <a:lnTo>
                    <a:pt x="3571126" y="2971815"/>
                  </a:lnTo>
                  <a:lnTo>
                    <a:pt x="3588864" y="2954077"/>
                  </a:lnTo>
                  <a:lnTo>
                    <a:pt x="3571126" y="2954077"/>
                  </a:lnTo>
                  <a:lnTo>
                    <a:pt x="3571126" y="2926319"/>
                  </a:lnTo>
                </a:path>
                <a:path w="3639184" h="3153410">
                  <a:moveTo>
                    <a:pt x="3638622" y="3153160"/>
                  </a:moveTo>
                  <a:lnTo>
                    <a:pt x="3638622" y="3141768"/>
                  </a:lnTo>
                  <a:lnTo>
                    <a:pt x="3620894" y="3124030"/>
                  </a:lnTo>
                  <a:lnTo>
                    <a:pt x="3638622" y="3124030"/>
                  </a:lnTo>
                  <a:lnTo>
                    <a:pt x="3638622" y="3085434"/>
                  </a:lnTo>
                  <a:lnTo>
                    <a:pt x="3620894" y="3067697"/>
                  </a:lnTo>
                  <a:lnTo>
                    <a:pt x="3638622" y="3067697"/>
                  </a:lnTo>
                  <a:lnTo>
                    <a:pt x="3638622" y="3028682"/>
                  </a:lnTo>
                  <a:lnTo>
                    <a:pt x="3620894" y="3010944"/>
                  </a:lnTo>
                  <a:lnTo>
                    <a:pt x="3638622" y="3010944"/>
                  </a:lnTo>
                  <a:lnTo>
                    <a:pt x="3638622" y="2971815"/>
                  </a:lnTo>
                  <a:lnTo>
                    <a:pt x="3620894" y="2954077"/>
                  </a:lnTo>
                  <a:lnTo>
                    <a:pt x="3638622" y="2954077"/>
                  </a:lnTo>
                  <a:lnTo>
                    <a:pt x="3638622" y="2926319"/>
                  </a:lnTo>
                </a:path>
                <a:path w="3639184" h="3153410">
                  <a:moveTo>
                    <a:pt x="3571116" y="1125326"/>
                  </a:moveTo>
                  <a:lnTo>
                    <a:pt x="3571116" y="1113934"/>
                  </a:lnTo>
                  <a:lnTo>
                    <a:pt x="3588854" y="1096196"/>
                  </a:lnTo>
                  <a:lnTo>
                    <a:pt x="3571116" y="1096196"/>
                  </a:lnTo>
                  <a:lnTo>
                    <a:pt x="3571116" y="1057601"/>
                  </a:lnTo>
                  <a:lnTo>
                    <a:pt x="3588854" y="1039863"/>
                  </a:lnTo>
                  <a:lnTo>
                    <a:pt x="3571116" y="1039863"/>
                  </a:lnTo>
                  <a:lnTo>
                    <a:pt x="3571116" y="1000849"/>
                  </a:lnTo>
                  <a:lnTo>
                    <a:pt x="3588854" y="983111"/>
                  </a:lnTo>
                  <a:lnTo>
                    <a:pt x="3571116" y="983111"/>
                  </a:lnTo>
                  <a:lnTo>
                    <a:pt x="3571116" y="943981"/>
                  </a:lnTo>
                  <a:lnTo>
                    <a:pt x="3588854" y="926244"/>
                  </a:lnTo>
                  <a:lnTo>
                    <a:pt x="3571116" y="926244"/>
                  </a:lnTo>
                  <a:lnTo>
                    <a:pt x="3571116" y="898485"/>
                  </a:lnTo>
                </a:path>
                <a:path w="3639184" h="3153410">
                  <a:moveTo>
                    <a:pt x="3638611" y="1125326"/>
                  </a:moveTo>
                  <a:lnTo>
                    <a:pt x="3638611" y="1113934"/>
                  </a:lnTo>
                  <a:lnTo>
                    <a:pt x="3620874" y="1096196"/>
                  </a:lnTo>
                  <a:lnTo>
                    <a:pt x="3638611" y="1096196"/>
                  </a:lnTo>
                  <a:lnTo>
                    <a:pt x="3638611" y="1057601"/>
                  </a:lnTo>
                  <a:lnTo>
                    <a:pt x="3620874" y="1039863"/>
                  </a:lnTo>
                  <a:lnTo>
                    <a:pt x="3638611" y="1039863"/>
                  </a:lnTo>
                  <a:lnTo>
                    <a:pt x="3638611" y="1000849"/>
                  </a:lnTo>
                  <a:lnTo>
                    <a:pt x="3620874" y="983111"/>
                  </a:lnTo>
                  <a:lnTo>
                    <a:pt x="3638611" y="983111"/>
                  </a:lnTo>
                  <a:lnTo>
                    <a:pt x="3638611" y="943981"/>
                  </a:lnTo>
                  <a:lnTo>
                    <a:pt x="3620874" y="926244"/>
                  </a:lnTo>
                  <a:lnTo>
                    <a:pt x="3638611" y="926244"/>
                  </a:lnTo>
                  <a:lnTo>
                    <a:pt x="3638611" y="898485"/>
                  </a:lnTo>
                </a:path>
                <a:path w="3639184" h="3153410">
                  <a:moveTo>
                    <a:pt x="226841" y="67495"/>
                  </a:moveTo>
                  <a:lnTo>
                    <a:pt x="215448" y="67495"/>
                  </a:lnTo>
                  <a:lnTo>
                    <a:pt x="197711" y="49757"/>
                  </a:lnTo>
                  <a:lnTo>
                    <a:pt x="197711" y="67495"/>
                  </a:lnTo>
                  <a:lnTo>
                    <a:pt x="159115" y="67495"/>
                  </a:lnTo>
                  <a:lnTo>
                    <a:pt x="141377" y="49757"/>
                  </a:lnTo>
                  <a:lnTo>
                    <a:pt x="141377" y="67495"/>
                  </a:lnTo>
                  <a:lnTo>
                    <a:pt x="102363" y="67495"/>
                  </a:lnTo>
                  <a:lnTo>
                    <a:pt x="84625" y="49757"/>
                  </a:lnTo>
                  <a:lnTo>
                    <a:pt x="84625" y="67495"/>
                  </a:lnTo>
                  <a:lnTo>
                    <a:pt x="45495" y="67495"/>
                  </a:lnTo>
                  <a:lnTo>
                    <a:pt x="27758" y="49757"/>
                  </a:lnTo>
                  <a:lnTo>
                    <a:pt x="27758" y="67495"/>
                  </a:lnTo>
                  <a:lnTo>
                    <a:pt x="0" y="67495"/>
                  </a:lnTo>
                </a:path>
                <a:path w="3639184" h="3153410">
                  <a:moveTo>
                    <a:pt x="226841" y="0"/>
                  </a:moveTo>
                  <a:lnTo>
                    <a:pt x="215448" y="0"/>
                  </a:lnTo>
                  <a:lnTo>
                    <a:pt x="197711" y="17737"/>
                  </a:lnTo>
                  <a:lnTo>
                    <a:pt x="197711" y="0"/>
                  </a:lnTo>
                  <a:lnTo>
                    <a:pt x="159115" y="0"/>
                  </a:lnTo>
                  <a:lnTo>
                    <a:pt x="141377" y="17737"/>
                  </a:lnTo>
                  <a:lnTo>
                    <a:pt x="141377" y="0"/>
                  </a:lnTo>
                  <a:lnTo>
                    <a:pt x="102363" y="0"/>
                  </a:lnTo>
                  <a:lnTo>
                    <a:pt x="84625" y="17737"/>
                  </a:lnTo>
                  <a:lnTo>
                    <a:pt x="84625" y="0"/>
                  </a:lnTo>
                  <a:lnTo>
                    <a:pt x="45495" y="0"/>
                  </a:lnTo>
                  <a:lnTo>
                    <a:pt x="27758" y="17737"/>
                  </a:lnTo>
                  <a:lnTo>
                    <a:pt x="27758" y="0"/>
                  </a:lnTo>
                  <a:lnTo>
                    <a:pt x="0" y="0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65008" y="664917"/>
              <a:ext cx="226464" cy="753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387535" y="668855"/>
              <a:ext cx="7717155" cy="4792980"/>
            </a:xfrm>
            <a:custGeom>
              <a:avLst/>
              <a:gdLst/>
              <a:ahLst/>
              <a:cxnLst/>
              <a:rect l="l" t="t" r="r" b="b"/>
              <a:pathLst>
                <a:path w="7717155" h="4792980">
                  <a:moveTo>
                    <a:pt x="7408727" y="3152040"/>
                  </a:moveTo>
                  <a:lnTo>
                    <a:pt x="7408727" y="4619649"/>
                  </a:lnTo>
                  <a:lnTo>
                    <a:pt x="7417062" y="4660826"/>
                  </a:lnTo>
                  <a:lnTo>
                    <a:pt x="7439778" y="4694490"/>
                  </a:lnTo>
                  <a:lnTo>
                    <a:pt x="7473442" y="4717206"/>
                  </a:lnTo>
                  <a:lnTo>
                    <a:pt x="7514619" y="4725541"/>
                  </a:lnTo>
                  <a:lnTo>
                    <a:pt x="7716539" y="4725541"/>
                  </a:lnTo>
                </a:path>
                <a:path w="7717155" h="4792980">
                  <a:moveTo>
                    <a:pt x="7408706" y="1125306"/>
                  </a:moveTo>
                  <a:lnTo>
                    <a:pt x="7408706" y="2926329"/>
                  </a:lnTo>
                </a:path>
                <a:path w="7717155" h="4792980">
                  <a:moveTo>
                    <a:pt x="3995710" y="0"/>
                  </a:moveTo>
                  <a:lnTo>
                    <a:pt x="7235381" y="0"/>
                  </a:lnTo>
                  <a:lnTo>
                    <a:pt x="7281462" y="6191"/>
                  </a:lnTo>
                  <a:lnTo>
                    <a:pt x="7322866" y="23663"/>
                  </a:lnTo>
                  <a:lnTo>
                    <a:pt x="7357944" y="50765"/>
                  </a:lnTo>
                  <a:lnTo>
                    <a:pt x="7385044" y="85844"/>
                  </a:lnTo>
                  <a:lnTo>
                    <a:pt x="7402515" y="127247"/>
                  </a:lnTo>
                  <a:lnTo>
                    <a:pt x="7408706" y="173324"/>
                  </a:lnTo>
                  <a:lnTo>
                    <a:pt x="7408706" y="898475"/>
                  </a:lnTo>
                </a:path>
                <a:path w="7717155" h="4792980">
                  <a:moveTo>
                    <a:pt x="0" y="0"/>
                  </a:moveTo>
                  <a:lnTo>
                    <a:pt x="3770136" y="0"/>
                  </a:lnTo>
                </a:path>
                <a:path w="7717155" h="4792980">
                  <a:moveTo>
                    <a:pt x="7341273" y="3151317"/>
                  </a:moveTo>
                  <a:lnTo>
                    <a:pt x="7341273" y="4619649"/>
                  </a:lnTo>
                  <a:lnTo>
                    <a:pt x="7347465" y="4665726"/>
                  </a:lnTo>
                  <a:lnTo>
                    <a:pt x="7364938" y="4707130"/>
                  </a:lnTo>
                  <a:lnTo>
                    <a:pt x="7392040" y="4742209"/>
                  </a:lnTo>
                  <a:lnTo>
                    <a:pt x="7427121" y="4769310"/>
                  </a:lnTo>
                  <a:lnTo>
                    <a:pt x="7468527" y="4786783"/>
                  </a:lnTo>
                  <a:lnTo>
                    <a:pt x="7514608" y="4792974"/>
                  </a:lnTo>
                  <a:lnTo>
                    <a:pt x="7716539" y="4792974"/>
                  </a:lnTo>
                </a:path>
                <a:path w="7717155" h="4792980">
                  <a:moveTo>
                    <a:pt x="7341273" y="1124468"/>
                  </a:moveTo>
                  <a:lnTo>
                    <a:pt x="7341273" y="2927062"/>
                  </a:lnTo>
                </a:path>
                <a:path w="7717155" h="4792980">
                  <a:moveTo>
                    <a:pt x="3995721" y="67442"/>
                  </a:moveTo>
                  <a:lnTo>
                    <a:pt x="7235371" y="67442"/>
                  </a:lnTo>
                  <a:lnTo>
                    <a:pt x="7276552" y="75776"/>
                  </a:lnTo>
                  <a:lnTo>
                    <a:pt x="7310215" y="98489"/>
                  </a:lnTo>
                  <a:lnTo>
                    <a:pt x="7332929" y="132149"/>
                  </a:lnTo>
                  <a:lnTo>
                    <a:pt x="7341263" y="173324"/>
                  </a:lnTo>
                  <a:lnTo>
                    <a:pt x="7341263" y="903804"/>
                  </a:lnTo>
                </a:path>
                <a:path w="7717155" h="4792980">
                  <a:moveTo>
                    <a:pt x="0" y="67432"/>
                  </a:moveTo>
                  <a:lnTo>
                    <a:pt x="3770136" y="67432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-3898" y="5842802"/>
            <a:ext cx="7838440" cy="5010785"/>
            <a:chOff x="-3898" y="5842802"/>
            <a:chExt cx="7838440" cy="5010785"/>
          </a:xfrm>
        </p:grpSpPr>
        <p:sp>
          <p:nvSpPr>
            <p:cNvPr id="12" name="object 12"/>
            <p:cNvSpPr/>
            <p:nvPr/>
          </p:nvSpPr>
          <p:spPr>
            <a:xfrm>
              <a:off x="307851" y="7486553"/>
              <a:ext cx="3534410" cy="3362960"/>
            </a:xfrm>
            <a:custGeom>
              <a:avLst/>
              <a:gdLst/>
              <a:ahLst/>
              <a:cxnLst/>
              <a:rect l="l" t="t" r="r" b="b"/>
              <a:pathLst>
                <a:path w="3534410" h="3362959">
                  <a:moveTo>
                    <a:pt x="67495" y="0"/>
                  </a:moveTo>
                  <a:lnTo>
                    <a:pt x="67495" y="11392"/>
                  </a:lnTo>
                  <a:lnTo>
                    <a:pt x="49768" y="29130"/>
                  </a:lnTo>
                  <a:lnTo>
                    <a:pt x="67495" y="29130"/>
                  </a:lnTo>
                  <a:lnTo>
                    <a:pt x="67495" y="67715"/>
                  </a:lnTo>
                  <a:lnTo>
                    <a:pt x="49768" y="85463"/>
                  </a:lnTo>
                  <a:lnTo>
                    <a:pt x="67495" y="85463"/>
                  </a:lnTo>
                  <a:lnTo>
                    <a:pt x="67495" y="124477"/>
                  </a:lnTo>
                  <a:lnTo>
                    <a:pt x="49768" y="142215"/>
                  </a:lnTo>
                  <a:lnTo>
                    <a:pt x="67495" y="142215"/>
                  </a:lnTo>
                  <a:lnTo>
                    <a:pt x="67495" y="181345"/>
                  </a:lnTo>
                  <a:lnTo>
                    <a:pt x="49768" y="199082"/>
                  </a:lnTo>
                  <a:lnTo>
                    <a:pt x="67495" y="199082"/>
                  </a:lnTo>
                  <a:lnTo>
                    <a:pt x="67495" y="226841"/>
                  </a:lnTo>
                </a:path>
                <a:path w="3534410" h="3362959">
                  <a:moveTo>
                    <a:pt x="0" y="0"/>
                  </a:moveTo>
                  <a:lnTo>
                    <a:pt x="0" y="11392"/>
                  </a:lnTo>
                  <a:lnTo>
                    <a:pt x="17737" y="29130"/>
                  </a:lnTo>
                  <a:lnTo>
                    <a:pt x="0" y="29130"/>
                  </a:lnTo>
                  <a:lnTo>
                    <a:pt x="0" y="67715"/>
                  </a:lnTo>
                  <a:lnTo>
                    <a:pt x="17737" y="85463"/>
                  </a:lnTo>
                  <a:lnTo>
                    <a:pt x="0" y="85463"/>
                  </a:lnTo>
                  <a:lnTo>
                    <a:pt x="0" y="124477"/>
                  </a:lnTo>
                  <a:lnTo>
                    <a:pt x="17737" y="142215"/>
                  </a:lnTo>
                  <a:lnTo>
                    <a:pt x="0" y="142215"/>
                  </a:lnTo>
                  <a:lnTo>
                    <a:pt x="0" y="181345"/>
                  </a:lnTo>
                  <a:lnTo>
                    <a:pt x="17737" y="199082"/>
                  </a:lnTo>
                  <a:lnTo>
                    <a:pt x="0" y="199082"/>
                  </a:lnTo>
                  <a:lnTo>
                    <a:pt x="0" y="226841"/>
                  </a:lnTo>
                </a:path>
                <a:path w="3534410" h="3362959">
                  <a:moveTo>
                    <a:pt x="67516" y="2237251"/>
                  </a:moveTo>
                  <a:lnTo>
                    <a:pt x="67516" y="2248643"/>
                  </a:lnTo>
                  <a:lnTo>
                    <a:pt x="49778" y="2266381"/>
                  </a:lnTo>
                  <a:lnTo>
                    <a:pt x="67516" y="2266381"/>
                  </a:lnTo>
                  <a:lnTo>
                    <a:pt x="67516" y="2304976"/>
                  </a:lnTo>
                  <a:lnTo>
                    <a:pt x="49778" y="2322714"/>
                  </a:lnTo>
                  <a:lnTo>
                    <a:pt x="67516" y="2322714"/>
                  </a:lnTo>
                  <a:lnTo>
                    <a:pt x="67516" y="2361729"/>
                  </a:lnTo>
                  <a:lnTo>
                    <a:pt x="49778" y="2379466"/>
                  </a:lnTo>
                  <a:lnTo>
                    <a:pt x="67516" y="2379466"/>
                  </a:lnTo>
                  <a:lnTo>
                    <a:pt x="67516" y="2418596"/>
                  </a:lnTo>
                  <a:lnTo>
                    <a:pt x="49778" y="2436334"/>
                  </a:lnTo>
                  <a:lnTo>
                    <a:pt x="67516" y="2436334"/>
                  </a:lnTo>
                  <a:lnTo>
                    <a:pt x="67516" y="2464092"/>
                  </a:lnTo>
                </a:path>
                <a:path w="3534410" h="3362959">
                  <a:moveTo>
                    <a:pt x="10" y="2237251"/>
                  </a:moveTo>
                  <a:lnTo>
                    <a:pt x="10" y="2248643"/>
                  </a:lnTo>
                  <a:lnTo>
                    <a:pt x="17748" y="2266381"/>
                  </a:lnTo>
                  <a:lnTo>
                    <a:pt x="10" y="2266381"/>
                  </a:lnTo>
                  <a:lnTo>
                    <a:pt x="10" y="2304976"/>
                  </a:lnTo>
                  <a:lnTo>
                    <a:pt x="17748" y="2322714"/>
                  </a:lnTo>
                  <a:lnTo>
                    <a:pt x="10" y="2322714"/>
                  </a:lnTo>
                  <a:lnTo>
                    <a:pt x="10" y="2361729"/>
                  </a:lnTo>
                  <a:lnTo>
                    <a:pt x="17748" y="2379466"/>
                  </a:lnTo>
                  <a:lnTo>
                    <a:pt x="10" y="2379466"/>
                  </a:lnTo>
                  <a:lnTo>
                    <a:pt x="10" y="2418596"/>
                  </a:lnTo>
                  <a:lnTo>
                    <a:pt x="17748" y="2436334"/>
                  </a:lnTo>
                  <a:lnTo>
                    <a:pt x="10" y="2436334"/>
                  </a:lnTo>
                  <a:lnTo>
                    <a:pt x="10" y="2464092"/>
                  </a:lnTo>
                </a:path>
                <a:path w="3534410" h="3362959">
                  <a:moveTo>
                    <a:pt x="3307082" y="3295082"/>
                  </a:moveTo>
                  <a:lnTo>
                    <a:pt x="3318474" y="3295082"/>
                  </a:lnTo>
                  <a:lnTo>
                    <a:pt x="3336202" y="3312820"/>
                  </a:lnTo>
                  <a:lnTo>
                    <a:pt x="3336202" y="3295082"/>
                  </a:lnTo>
                  <a:lnTo>
                    <a:pt x="3374797" y="3295082"/>
                  </a:lnTo>
                  <a:lnTo>
                    <a:pt x="3392535" y="3312820"/>
                  </a:lnTo>
                  <a:lnTo>
                    <a:pt x="3392535" y="3295082"/>
                  </a:lnTo>
                  <a:lnTo>
                    <a:pt x="3431549" y="3295082"/>
                  </a:lnTo>
                  <a:lnTo>
                    <a:pt x="3449298" y="3312820"/>
                  </a:lnTo>
                  <a:lnTo>
                    <a:pt x="3449298" y="3295082"/>
                  </a:lnTo>
                  <a:lnTo>
                    <a:pt x="3488427" y="3295082"/>
                  </a:lnTo>
                  <a:lnTo>
                    <a:pt x="3506165" y="3312820"/>
                  </a:lnTo>
                  <a:lnTo>
                    <a:pt x="3506165" y="3295082"/>
                  </a:lnTo>
                  <a:lnTo>
                    <a:pt x="3533923" y="3295082"/>
                  </a:lnTo>
                </a:path>
                <a:path w="3534410" h="3362959">
                  <a:moveTo>
                    <a:pt x="3307082" y="3362578"/>
                  </a:moveTo>
                  <a:lnTo>
                    <a:pt x="3318474" y="3362578"/>
                  </a:lnTo>
                  <a:lnTo>
                    <a:pt x="3336202" y="3344840"/>
                  </a:lnTo>
                  <a:lnTo>
                    <a:pt x="3336202" y="3362578"/>
                  </a:lnTo>
                  <a:lnTo>
                    <a:pt x="3374797" y="3362578"/>
                  </a:lnTo>
                  <a:lnTo>
                    <a:pt x="3392535" y="3344840"/>
                  </a:lnTo>
                  <a:lnTo>
                    <a:pt x="3392535" y="3362578"/>
                  </a:lnTo>
                  <a:lnTo>
                    <a:pt x="3431549" y="3362578"/>
                  </a:lnTo>
                  <a:lnTo>
                    <a:pt x="3449298" y="3344840"/>
                  </a:lnTo>
                  <a:lnTo>
                    <a:pt x="3449298" y="3362578"/>
                  </a:lnTo>
                  <a:lnTo>
                    <a:pt x="3488427" y="3362578"/>
                  </a:lnTo>
                  <a:lnTo>
                    <a:pt x="3506165" y="3344840"/>
                  </a:lnTo>
                  <a:lnTo>
                    <a:pt x="3506165" y="3362578"/>
                  </a:lnTo>
                  <a:lnTo>
                    <a:pt x="3533923" y="3362578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7922" y="10777709"/>
              <a:ext cx="226453" cy="753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" y="5846728"/>
              <a:ext cx="7612380" cy="5002530"/>
            </a:xfrm>
            <a:custGeom>
              <a:avLst/>
              <a:gdLst/>
              <a:ahLst/>
              <a:cxnLst/>
              <a:rect l="l" t="t" r="r" b="b"/>
              <a:pathLst>
                <a:path w="7612380" h="5002530">
                  <a:moveTo>
                    <a:pt x="307812" y="1640934"/>
                  </a:moveTo>
                  <a:lnTo>
                    <a:pt x="307812" y="173324"/>
                  </a:lnTo>
                  <a:lnTo>
                    <a:pt x="299477" y="132147"/>
                  </a:lnTo>
                  <a:lnTo>
                    <a:pt x="276761" y="98483"/>
                  </a:lnTo>
                  <a:lnTo>
                    <a:pt x="243097" y="75767"/>
                  </a:lnTo>
                  <a:lnTo>
                    <a:pt x="201920" y="67432"/>
                  </a:lnTo>
                  <a:lnTo>
                    <a:pt x="0" y="67432"/>
                  </a:lnTo>
                </a:path>
                <a:path w="7612380" h="5002530">
                  <a:moveTo>
                    <a:pt x="307823" y="3877086"/>
                  </a:moveTo>
                  <a:lnTo>
                    <a:pt x="307823" y="1866634"/>
                  </a:lnTo>
                </a:path>
                <a:path w="7612380" h="5002530">
                  <a:moveTo>
                    <a:pt x="3616120" y="5002392"/>
                  </a:moveTo>
                  <a:lnTo>
                    <a:pt x="481147" y="5002392"/>
                  </a:lnTo>
                  <a:lnTo>
                    <a:pt x="435071" y="4996200"/>
                  </a:lnTo>
                  <a:lnTo>
                    <a:pt x="393667" y="4978728"/>
                  </a:lnTo>
                  <a:lnTo>
                    <a:pt x="358588" y="4951626"/>
                  </a:lnTo>
                  <a:lnTo>
                    <a:pt x="331486" y="4916547"/>
                  </a:lnTo>
                  <a:lnTo>
                    <a:pt x="314014" y="4875144"/>
                  </a:lnTo>
                  <a:lnTo>
                    <a:pt x="307823" y="4829067"/>
                  </a:lnTo>
                  <a:lnTo>
                    <a:pt x="307823" y="4103916"/>
                  </a:lnTo>
                </a:path>
                <a:path w="7612380" h="5002530">
                  <a:moveTo>
                    <a:pt x="7611831" y="5002392"/>
                  </a:moveTo>
                  <a:lnTo>
                    <a:pt x="3841684" y="5002392"/>
                  </a:lnTo>
                </a:path>
                <a:path w="7612380" h="5002530">
                  <a:moveTo>
                    <a:pt x="375255" y="1641656"/>
                  </a:moveTo>
                  <a:lnTo>
                    <a:pt x="375255" y="173324"/>
                  </a:lnTo>
                  <a:lnTo>
                    <a:pt x="369064" y="127247"/>
                  </a:lnTo>
                  <a:lnTo>
                    <a:pt x="351591" y="85844"/>
                  </a:lnTo>
                  <a:lnTo>
                    <a:pt x="324490" y="50765"/>
                  </a:lnTo>
                  <a:lnTo>
                    <a:pt x="289411" y="23663"/>
                  </a:lnTo>
                  <a:lnTo>
                    <a:pt x="248007" y="6191"/>
                  </a:lnTo>
                  <a:lnTo>
                    <a:pt x="201931" y="0"/>
                  </a:lnTo>
                  <a:lnTo>
                    <a:pt x="0" y="0"/>
                  </a:lnTo>
                </a:path>
                <a:path w="7612380" h="5002530">
                  <a:moveTo>
                    <a:pt x="375255" y="3877923"/>
                  </a:moveTo>
                  <a:lnTo>
                    <a:pt x="375255" y="1865911"/>
                  </a:lnTo>
                </a:path>
                <a:path w="7612380" h="5002530">
                  <a:moveTo>
                    <a:pt x="3616099" y="4934949"/>
                  </a:moveTo>
                  <a:lnTo>
                    <a:pt x="481158" y="4934949"/>
                  </a:lnTo>
                  <a:lnTo>
                    <a:pt x="439982" y="4926615"/>
                  </a:lnTo>
                  <a:lnTo>
                    <a:pt x="406322" y="4903903"/>
                  </a:lnTo>
                  <a:lnTo>
                    <a:pt x="383610" y="4870243"/>
                  </a:lnTo>
                  <a:lnTo>
                    <a:pt x="375276" y="4829067"/>
                  </a:lnTo>
                  <a:lnTo>
                    <a:pt x="375276" y="4098587"/>
                  </a:lnTo>
                </a:path>
                <a:path w="7612380" h="5002530">
                  <a:moveTo>
                    <a:pt x="7611831" y="4934959"/>
                  </a:moveTo>
                  <a:lnTo>
                    <a:pt x="3841684" y="4934959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2165029" y="5842802"/>
            <a:ext cx="7943215" cy="5010785"/>
            <a:chOff x="12165029" y="5842802"/>
            <a:chExt cx="7943215" cy="5010785"/>
          </a:xfrm>
        </p:grpSpPr>
        <p:sp>
          <p:nvSpPr>
            <p:cNvPr id="16" name="object 16"/>
            <p:cNvSpPr/>
            <p:nvPr/>
          </p:nvSpPr>
          <p:spPr>
            <a:xfrm>
              <a:off x="16157630" y="7486553"/>
              <a:ext cx="3639185" cy="3362960"/>
            </a:xfrm>
            <a:custGeom>
              <a:avLst/>
              <a:gdLst/>
              <a:ahLst/>
              <a:cxnLst/>
              <a:rect l="l" t="t" r="r" b="b"/>
              <a:pathLst>
                <a:path w="3639184" h="3362959">
                  <a:moveTo>
                    <a:pt x="3571137" y="226841"/>
                  </a:moveTo>
                  <a:lnTo>
                    <a:pt x="3571137" y="199082"/>
                  </a:lnTo>
                  <a:lnTo>
                    <a:pt x="3588875" y="199082"/>
                  </a:lnTo>
                  <a:lnTo>
                    <a:pt x="3571137" y="181345"/>
                  </a:lnTo>
                  <a:lnTo>
                    <a:pt x="3571137" y="142215"/>
                  </a:lnTo>
                  <a:lnTo>
                    <a:pt x="3588875" y="142215"/>
                  </a:lnTo>
                  <a:lnTo>
                    <a:pt x="3571137" y="124477"/>
                  </a:lnTo>
                  <a:lnTo>
                    <a:pt x="3571137" y="85463"/>
                  </a:lnTo>
                  <a:lnTo>
                    <a:pt x="3588875" y="85463"/>
                  </a:lnTo>
                  <a:lnTo>
                    <a:pt x="3571137" y="67715"/>
                  </a:lnTo>
                  <a:lnTo>
                    <a:pt x="3571137" y="29130"/>
                  </a:lnTo>
                  <a:lnTo>
                    <a:pt x="3588875" y="29130"/>
                  </a:lnTo>
                  <a:lnTo>
                    <a:pt x="3571137" y="11392"/>
                  </a:lnTo>
                  <a:lnTo>
                    <a:pt x="3571137" y="0"/>
                  </a:lnTo>
                </a:path>
                <a:path w="3639184" h="3362959">
                  <a:moveTo>
                    <a:pt x="3638632" y="226841"/>
                  </a:moveTo>
                  <a:lnTo>
                    <a:pt x="3638632" y="199082"/>
                  </a:lnTo>
                  <a:lnTo>
                    <a:pt x="3620894" y="199082"/>
                  </a:lnTo>
                  <a:lnTo>
                    <a:pt x="3638632" y="181345"/>
                  </a:lnTo>
                  <a:lnTo>
                    <a:pt x="3638632" y="142215"/>
                  </a:lnTo>
                  <a:lnTo>
                    <a:pt x="3620894" y="142215"/>
                  </a:lnTo>
                  <a:lnTo>
                    <a:pt x="3638632" y="124477"/>
                  </a:lnTo>
                  <a:lnTo>
                    <a:pt x="3638632" y="85463"/>
                  </a:lnTo>
                  <a:lnTo>
                    <a:pt x="3620894" y="85463"/>
                  </a:lnTo>
                  <a:lnTo>
                    <a:pt x="3638632" y="67715"/>
                  </a:lnTo>
                  <a:lnTo>
                    <a:pt x="3638632" y="29130"/>
                  </a:lnTo>
                  <a:lnTo>
                    <a:pt x="3620894" y="29130"/>
                  </a:lnTo>
                  <a:lnTo>
                    <a:pt x="3638632" y="11392"/>
                  </a:lnTo>
                  <a:lnTo>
                    <a:pt x="3638632" y="0"/>
                  </a:lnTo>
                </a:path>
                <a:path w="3639184" h="3362959">
                  <a:moveTo>
                    <a:pt x="3571126" y="2464092"/>
                  </a:moveTo>
                  <a:lnTo>
                    <a:pt x="3571126" y="2436334"/>
                  </a:lnTo>
                  <a:lnTo>
                    <a:pt x="3588854" y="2436334"/>
                  </a:lnTo>
                  <a:lnTo>
                    <a:pt x="3571126" y="2418596"/>
                  </a:lnTo>
                  <a:lnTo>
                    <a:pt x="3571126" y="2379466"/>
                  </a:lnTo>
                  <a:lnTo>
                    <a:pt x="3588854" y="2379466"/>
                  </a:lnTo>
                  <a:lnTo>
                    <a:pt x="3571126" y="2361729"/>
                  </a:lnTo>
                  <a:lnTo>
                    <a:pt x="3571126" y="2322714"/>
                  </a:lnTo>
                  <a:lnTo>
                    <a:pt x="3588854" y="2322714"/>
                  </a:lnTo>
                  <a:lnTo>
                    <a:pt x="3571126" y="2304976"/>
                  </a:lnTo>
                  <a:lnTo>
                    <a:pt x="3571126" y="2266381"/>
                  </a:lnTo>
                  <a:lnTo>
                    <a:pt x="3588854" y="2266381"/>
                  </a:lnTo>
                  <a:lnTo>
                    <a:pt x="3571126" y="2248643"/>
                  </a:lnTo>
                  <a:lnTo>
                    <a:pt x="3571126" y="2237251"/>
                  </a:lnTo>
                </a:path>
                <a:path w="3639184" h="3362959">
                  <a:moveTo>
                    <a:pt x="3638622" y="2464092"/>
                  </a:moveTo>
                  <a:lnTo>
                    <a:pt x="3638622" y="2436334"/>
                  </a:lnTo>
                  <a:lnTo>
                    <a:pt x="3620884" y="2436334"/>
                  </a:lnTo>
                  <a:lnTo>
                    <a:pt x="3638622" y="2418596"/>
                  </a:lnTo>
                  <a:lnTo>
                    <a:pt x="3638622" y="2379466"/>
                  </a:lnTo>
                  <a:lnTo>
                    <a:pt x="3620884" y="2379466"/>
                  </a:lnTo>
                  <a:lnTo>
                    <a:pt x="3638622" y="2361729"/>
                  </a:lnTo>
                  <a:lnTo>
                    <a:pt x="3638622" y="2322714"/>
                  </a:lnTo>
                  <a:lnTo>
                    <a:pt x="3620884" y="2322714"/>
                  </a:lnTo>
                  <a:lnTo>
                    <a:pt x="3638622" y="2304976"/>
                  </a:lnTo>
                  <a:lnTo>
                    <a:pt x="3638622" y="2266381"/>
                  </a:lnTo>
                  <a:lnTo>
                    <a:pt x="3620884" y="2266381"/>
                  </a:lnTo>
                  <a:lnTo>
                    <a:pt x="3638622" y="2248643"/>
                  </a:lnTo>
                  <a:lnTo>
                    <a:pt x="3638622" y="2237251"/>
                  </a:lnTo>
                </a:path>
                <a:path w="3639184" h="3362959">
                  <a:moveTo>
                    <a:pt x="0" y="3295082"/>
                  </a:moveTo>
                  <a:lnTo>
                    <a:pt x="27758" y="3295082"/>
                  </a:lnTo>
                  <a:lnTo>
                    <a:pt x="27758" y="3312820"/>
                  </a:lnTo>
                  <a:lnTo>
                    <a:pt x="45495" y="3295082"/>
                  </a:lnTo>
                  <a:lnTo>
                    <a:pt x="84636" y="3295082"/>
                  </a:lnTo>
                  <a:lnTo>
                    <a:pt x="84636" y="3312820"/>
                  </a:lnTo>
                  <a:lnTo>
                    <a:pt x="102373" y="3295082"/>
                  </a:lnTo>
                  <a:lnTo>
                    <a:pt x="141388" y="3295082"/>
                  </a:lnTo>
                  <a:lnTo>
                    <a:pt x="141388" y="3312820"/>
                  </a:lnTo>
                  <a:lnTo>
                    <a:pt x="159126" y="3295082"/>
                  </a:lnTo>
                  <a:lnTo>
                    <a:pt x="197721" y="3295082"/>
                  </a:lnTo>
                  <a:lnTo>
                    <a:pt x="197721" y="3312820"/>
                  </a:lnTo>
                  <a:lnTo>
                    <a:pt x="215459" y="3295082"/>
                  </a:lnTo>
                  <a:lnTo>
                    <a:pt x="226841" y="3295082"/>
                  </a:lnTo>
                </a:path>
                <a:path w="3639184" h="3362959">
                  <a:moveTo>
                    <a:pt x="0" y="3362578"/>
                  </a:moveTo>
                  <a:lnTo>
                    <a:pt x="27758" y="3362578"/>
                  </a:lnTo>
                  <a:lnTo>
                    <a:pt x="27758" y="3344840"/>
                  </a:lnTo>
                  <a:lnTo>
                    <a:pt x="45495" y="3362578"/>
                  </a:lnTo>
                  <a:lnTo>
                    <a:pt x="84636" y="3362578"/>
                  </a:lnTo>
                  <a:lnTo>
                    <a:pt x="84636" y="3344840"/>
                  </a:lnTo>
                  <a:lnTo>
                    <a:pt x="102373" y="3362578"/>
                  </a:lnTo>
                  <a:lnTo>
                    <a:pt x="141388" y="3362578"/>
                  </a:lnTo>
                  <a:lnTo>
                    <a:pt x="141388" y="3344840"/>
                  </a:lnTo>
                  <a:lnTo>
                    <a:pt x="159126" y="3362578"/>
                  </a:lnTo>
                  <a:lnTo>
                    <a:pt x="197721" y="3362578"/>
                  </a:lnTo>
                  <a:lnTo>
                    <a:pt x="197721" y="3344840"/>
                  </a:lnTo>
                  <a:lnTo>
                    <a:pt x="215459" y="3362578"/>
                  </a:lnTo>
                  <a:lnTo>
                    <a:pt x="226841" y="3362578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65029" y="10777709"/>
              <a:ext cx="226464" cy="753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387546" y="5846728"/>
              <a:ext cx="7717155" cy="5002530"/>
            </a:xfrm>
            <a:custGeom>
              <a:avLst/>
              <a:gdLst/>
              <a:ahLst/>
              <a:cxnLst/>
              <a:rect l="l" t="t" r="r" b="b"/>
              <a:pathLst>
                <a:path w="7717155" h="5002530">
                  <a:moveTo>
                    <a:pt x="7716539" y="67432"/>
                  </a:moveTo>
                  <a:lnTo>
                    <a:pt x="7514629" y="67432"/>
                  </a:lnTo>
                  <a:lnTo>
                    <a:pt x="7473446" y="75767"/>
                  </a:lnTo>
                  <a:lnTo>
                    <a:pt x="7439780" y="98483"/>
                  </a:lnTo>
                  <a:lnTo>
                    <a:pt x="7417062" y="132147"/>
                  </a:lnTo>
                  <a:lnTo>
                    <a:pt x="7408727" y="173324"/>
                  </a:lnTo>
                  <a:lnTo>
                    <a:pt x="7408727" y="1640934"/>
                  </a:lnTo>
                </a:path>
                <a:path w="7717155" h="5002530">
                  <a:moveTo>
                    <a:pt x="7408716" y="1866634"/>
                  </a:moveTo>
                  <a:lnTo>
                    <a:pt x="7408716" y="3877086"/>
                  </a:lnTo>
                </a:path>
                <a:path w="7717155" h="5002530">
                  <a:moveTo>
                    <a:pt x="7408716" y="4103916"/>
                  </a:moveTo>
                  <a:lnTo>
                    <a:pt x="7408716" y="4829067"/>
                  </a:lnTo>
                  <a:lnTo>
                    <a:pt x="7402526" y="4875144"/>
                  </a:lnTo>
                  <a:lnTo>
                    <a:pt x="7385055" y="4916547"/>
                  </a:lnTo>
                  <a:lnTo>
                    <a:pt x="7357955" y="4951626"/>
                  </a:lnTo>
                  <a:lnTo>
                    <a:pt x="7322877" y="4978728"/>
                  </a:lnTo>
                  <a:lnTo>
                    <a:pt x="7281472" y="4996200"/>
                  </a:lnTo>
                  <a:lnTo>
                    <a:pt x="7235392" y="5002392"/>
                  </a:lnTo>
                  <a:lnTo>
                    <a:pt x="3995710" y="5002392"/>
                  </a:lnTo>
                </a:path>
                <a:path w="7717155" h="5002530">
                  <a:moveTo>
                    <a:pt x="3770146" y="5002392"/>
                  </a:moveTo>
                  <a:lnTo>
                    <a:pt x="0" y="5002392"/>
                  </a:lnTo>
                </a:path>
                <a:path w="7717155" h="5002530">
                  <a:moveTo>
                    <a:pt x="7716539" y="0"/>
                  </a:moveTo>
                  <a:lnTo>
                    <a:pt x="7514608" y="0"/>
                  </a:lnTo>
                  <a:lnTo>
                    <a:pt x="7468532" y="6191"/>
                  </a:lnTo>
                  <a:lnTo>
                    <a:pt x="7427128" y="23663"/>
                  </a:lnTo>
                  <a:lnTo>
                    <a:pt x="7392049" y="50765"/>
                  </a:lnTo>
                  <a:lnTo>
                    <a:pt x="7364948" y="85844"/>
                  </a:lnTo>
                  <a:lnTo>
                    <a:pt x="7347475" y="127247"/>
                  </a:lnTo>
                  <a:lnTo>
                    <a:pt x="7341284" y="173324"/>
                  </a:lnTo>
                  <a:lnTo>
                    <a:pt x="7341284" y="1641656"/>
                  </a:lnTo>
                </a:path>
                <a:path w="7717155" h="5002530">
                  <a:moveTo>
                    <a:pt x="7341284" y="1865911"/>
                  </a:moveTo>
                  <a:lnTo>
                    <a:pt x="7341284" y="3877923"/>
                  </a:lnTo>
                </a:path>
                <a:path w="7717155" h="5002530">
                  <a:moveTo>
                    <a:pt x="7341273" y="4098587"/>
                  </a:moveTo>
                  <a:lnTo>
                    <a:pt x="7341273" y="4829067"/>
                  </a:lnTo>
                  <a:lnTo>
                    <a:pt x="7332938" y="4870243"/>
                  </a:lnTo>
                  <a:lnTo>
                    <a:pt x="7310222" y="4903903"/>
                  </a:lnTo>
                  <a:lnTo>
                    <a:pt x="7276558" y="4926615"/>
                  </a:lnTo>
                  <a:lnTo>
                    <a:pt x="7235381" y="4934949"/>
                  </a:lnTo>
                  <a:lnTo>
                    <a:pt x="3995731" y="4934949"/>
                  </a:lnTo>
                </a:path>
                <a:path w="7717155" h="5002530">
                  <a:moveTo>
                    <a:pt x="3770146" y="4934959"/>
                  </a:moveTo>
                  <a:lnTo>
                    <a:pt x="0" y="4934959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29678" y="1536991"/>
            <a:ext cx="17897023" cy="67839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5200"/>
              </a:lnSpc>
              <a:spcBef>
                <a:spcPts val="340"/>
              </a:spcBef>
            </a:pPr>
            <a:r>
              <a:rPr lang="en-NZ" sz="3500" spc="60" dirty="0">
                <a:solidFill>
                  <a:srgbClr val="AB4C2C"/>
                </a:solidFill>
                <a:latin typeface="Avenir Next" panose="020B0503020202020204" pitchFamily="34" charset="0"/>
                <a:cs typeface="Arial"/>
              </a:rPr>
              <a:t>How could this impact negotiations?</a:t>
            </a:r>
            <a:endParaRPr lang="en-NZ" sz="3500" dirty="0">
              <a:latin typeface="Avenir Next" panose="020B0503020202020204" pitchFamily="34" charset="0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9655284" y="10630940"/>
            <a:ext cx="8318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>
                <a:solidFill>
                  <a:schemeClr val="tx1"/>
                </a:solidFill>
                <a:latin typeface="Avenir Next" panose="020B0503020202020204" pitchFamily="34" charset="0"/>
              </a:rPr>
              <a:t>Page</a:t>
            </a:r>
            <a:r>
              <a:rPr spc="-55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fld id="{81D60167-4931-47E6-BA6A-407CBD079E47}" type="slidenum">
              <a:rPr spc="-25" dirty="0">
                <a:solidFill>
                  <a:schemeClr val="tx1"/>
                </a:solidFill>
                <a:latin typeface="Avenir Next" panose="020B0503020202020204" pitchFamily="34" charset="0"/>
              </a:rPr>
              <a:t>7</a:t>
            </a:fld>
            <a:endParaRPr spc="-25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93F5764-AC21-E143-27B3-1959A207A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086322"/>
              </p:ext>
            </p:extLst>
          </p:nvPr>
        </p:nvGraphicFramePr>
        <p:xfrm>
          <a:off x="929678" y="2718318"/>
          <a:ext cx="18161886" cy="7448454"/>
        </p:xfrm>
        <a:graphic>
          <a:graphicData uri="http://schemas.openxmlformats.org/drawingml/2006/table">
            <a:tbl>
              <a:tblPr/>
              <a:tblGrid>
                <a:gridCol w="5392655">
                  <a:extLst>
                    <a:ext uri="{9D8B030D-6E8A-4147-A177-3AD203B41FA5}">
                      <a16:colId xmlns:a16="http://schemas.microsoft.com/office/drawing/2014/main" val="1649288903"/>
                    </a:ext>
                  </a:extLst>
                </a:gridCol>
                <a:gridCol w="12769231">
                  <a:extLst>
                    <a:ext uri="{9D8B030D-6E8A-4147-A177-3AD203B41FA5}">
                      <a16:colId xmlns:a16="http://schemas.microsoft.com/office/drawing/2014/main" val="2635947600"/>
                    </a:ext>
                  </a:extLst>
                </a:gridCol>
              </a:tblGrid>
              <a:tr h="1779244">
                <a:tc>
                  <a:txBody>
                    <a:bodyPr/>
                    <a:lstStyle/>
                    <a:p>
                      <a:r>
                        <a:rPr lang="mi-NZ" sz="2800" dirty="0">
                          <a:solidFill>
                            <a:schemeClr val="tx1"/>
                          </a:solidFill>
                        </a:rPr>
                        <a:t>Kanohi ki te kanohi </a:t>
                      </a:r>
                      <a:endParaRPr lang="en-N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 face to face. Start with the relationship building before moving to the documentation. </a:t>
                      </a:r>
                      <a:endParaRPr lang="en-N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302908"/>
                  </a:ext>
                </a:extLst>
              </a:tr>
              <a:tr h="2467219">
                <a:tc>
                  <a:txBody>
                    <a:bodyPr/>
                    <a:lstStyle/>
                    <a:p>
                      <a:r>
                        <a:rPr lang="mi-NZ" sz="2800" dirty="0">
                          <a:solidFill>
                            <a:schemeClr val="tx1"/>
                          </a:solidFill>
                        </a:rPr>
                        <a:t>Tikanga may play a role</a:t>
                      </a:r>
                      <a:endParaRPr lang="en-N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in advance with the other party, and be prepared as best you can for: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Pōwhiri / Mihi Whakatau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Karakia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Whakawhanaungatanga  </a:t>
                      </a:r>
                      <a:endParaRPr lang="en-N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2204175"/>
                  </a:ext>
                </a:extLst>
              </a:tr>
              <a:tr h="1779246">
                <a:tc>
                  <a:txBody>
                    <a:bodyPr/>
                    <a:lstStyle/>
                    <a:p>
                      <a:r>
                        <a:rPr lang="mi-NZ" sz="2800" dirty="0">
                          <a:solidFill>
                            <a:schemeClr val="tx1"/>
                          </a:solidFill>
                        </a:rPr>
                        <a:t>Heirarchy is important</a:t>
                      </a:r>
                      <a:endParaRPr lang="en-N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mi-NZ" sz="2800" dirty="0">
                          <a:solidFill>
                            <a:schemeClr val="tx1"/>
                          </a:solidFill>
                        </a:rPr>
                        <a:t>Rangatira ki te rangatira</a:t>
                      </a:r>
                      <a:endParaRPr lang="en-N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079941"/>
                  </a:ext>
                </a:extLst>
              </a:tr>
              <a:tr h="1422745">
                <a:tc>
                  <a:txBody>
                    <a:bodyPr/>
                    <a:lstStyle/>
                    <a:p>
                      <a:r>
                        <a:rPr lang="mi-NZ" sz="2800" dirty="0">
                          <a:solidFill>
                            <a:schemeClr val="tx1"/>
                          </a:solidFill>
                        </a:rPr>
                        <a:t>Relationship holders are important</a:t>
                      </a:r>
                      <a:endParaRPr lang="en-N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NZ" sz="2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Involve your internal Māori advisors as a key stakeholder if you have them. Aim to have a consistent point of contact who has good EQ. </a:t>
                      </a:r>
                      <a:endParaRPr lang="en-NZ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17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96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0908" y="607216"/>
            <a:ext cx="2722284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NZ" sz="1650" dirty="0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Ngāti </a:t>
            </a:r>
            <a:r>
              <a:rPr lang="en-NZ" sz="1650" dirty="0" err="1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Whātua</a:t>
            </a:r>
            <a:r>
              <a:rPr lang="en-NZ" sz="1650" dirty="0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 </a:t>
            </a:r>
            <a:r>
              <a:rPr lang="en-NZ" sz="1650" dirty="0" err="1">
                <a:solidFill>
                  <a:srgbClr val="7E632D"/>
                </a:solidFill>
                <a:latin typeface="Avenir Next" panose="020B0503020202020204" pitchFamily="34" charset="0"/>
                <a:cs typeface="Arial"/>
              </a:rPr>
              <a:t>Ōrākei</a:t>
            </a:r>
            <a:endParaRPr lang="en-NZ" sz="1650" dirty="0">
              <a:latin typeface="Avenir Next" panose="020B0503020202020204" pitchFamily="34" charset="0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4120" y="664717"/>
            <a:ext cx="7839075" cy="4801235"/>
            <a:chOff x="-4120" y="664717"/>
            <a:chExt cx="7839075" cy="4801235"/>
          </a:xfrm>
        </p:grpSpPr>
        <p:sp>
          <p:nvSpPr>
            <p:cNvPr id="4" name="object 4"/>
            <p:cNvSpPr/>
            <p:nvPr/>
          </p:nvSpPr>
          <p:spPr>
            <a:xfrm>
              <a:off x="307840" y="668844"/>
              <a:ext cx="3534410" cy="3153410"/>
            </a:xfrm>
            <a:custGeom>
              <a:avLst/>
              <a:gdLst/>
              <a:ahLst/>
              <a:cxnLst/>
              <a:rect l="l" t="t" r="r" b="b"/>
              <a:pathLst>
                <a:path w="3534410" h="3153410">
                  <a:moveTo>
                    <a:pt x="67495" y="2926319"/>
                  </a:moveTo>
                  <a:lnTo>
                    <a:pt x="67495" y="2954077"/>
                  </a:lnTo>
                  <a:lnTo>
                    <a:pt x="49757" y="2954077"/>
                  </a:lnTo>
                  <a:lnTo>
                    <a:pt x="67495" y="2971815"/>
                  </a:lnTo>
                  <a:lnTo>
                    <a:pt x="67495" y="3010944"/>
                  </a:lnTo>
                  <a:lnTo>
                    <a:pt x="49757" y="3010944"/>
                  </a:lnTo>
                  <a:lnTo>
                    <a:pt x="67495" y="3028682"/>
                  </a:lnTo>
                  <a:lnTo>
                    <a:pt x="67495" y="3067697"/>
                  </a:lnTo>
                  <a:lnTo>
                    <a:pt x="49757" y="3067697"/>
                  </a:lnTo>
                  <a:lnTo>
                    <a:pt x="67495" y="3085434"/>
                  </a:lnTo>
                  <a:lnTo>
                    <a:pt x="67495" y="3124030"/>
                  </a:lnTo>
                  <a:lnTo>
                    <a:pt x="49757" y="3124030"/>
                  </a:lnTo>
                  <a:lnTo>
                    <a:pt x="67495" y="3141768"/>
                  </a:lnTo>
                  <a:lnTo>
                    <a:pt x="67495" y="3153160"/>
                  </a:lnTo>
                </a:path>
                <a:path w="3534410" h="3153410">
                  <a:moveTo>
                    <a:pt x="0" y="2926319"/>
                  </a:moveTo>
                  <a:lnTo>
                    <a:pt x="0" y="2954077"/>
                  </a:lnTo>
                  <a:lnTo>
                    <a:pt x="17737" y="2954077"/>
                  </a:lnTo>
                  <a:lnTo>
                    <a:pt x="0" y="2971815"/>
                  </a:lnTo>
                  <a:lnTo>
                    <a:pt x="0" y="3010944"/>
                  </a:lnTo>
                  <a:lnTo>
                    <a:pt x="17737" y="3010944"/>
                  </a:lnTo>
                  <a:lnTo>
                    <a:pt x="0" y="3028682"/>
                  </a:lnTo>
                  <a:lnTo>
                    <a:pt x="0" y="3067697"/>
                  </a:lnTo>
                  <a:lnTo>
                    <a:pt x="17737" y="3067697"/>
                  </a:lnTo>
                  <a:lnTo>
                    <a:pt x="0" y="3085434"/>
                  </a:lnTo>
                  <a:lnTo>
                    <a:pt x="0" y="3124030"/>
                  </a:lnTo>
                  <a:lnTo>
                    <a:pt x="17737" y="3124030"/>
                  </a:lnTo>
                  <a:lnTo>
                    <a:pt x="0" y="3141768"/>
                  </a:lnTo>
                  <a:lnTo>
                    <a:pt x="0" y="3153160"/>
                  </a:lnTo>
                </a:path>
                <a:path w="3534410" h="3153410">
                  <a:moveTo>
                    <a:pt x="67505" y="898485"/>
                  </a:moveTo>
                  <a:lnTo>
                    <a:pt x="67505" y="926244"/>
                  </a:lnTo>
                  <a:lnTo>
                    <a:pt x="49768" y="926244"/>
                  </a:lnTo>
                  <a:lnTo>
                    <a:pt x="67505" y="943981"/>
                  </a:lnTo>
                  <a:lnTo>
                    <a:pt x="67505" y="983111"/>
                  </a:lnTo>
                  <a:lnTo>
                    <a:pt x="49768" y="983111"/>
                  </a:lnTo>
                  <a:lnTo>
                    <a:pt x="67505" y="1000849"/>
                  </a:lnTo>
                  <a:lnTo>
                    <a:pt x="67505" y="1039863"/>
                  </a:lnTo>
                  <a:lnTo>
                    <a:pt x="49768" y="1039863"/>
                  </a:lnTo>
                  <a:lnTo>
                    <a:pt x="67505" y="1057601"/>
                  </a:lnTo>
                  <a:lnTo>
                    <a:pt x="67505" y="1096196"/>
                  </a:lnTo>
                  <a:lnTo>
                    <a:pt x="49768" y="1096196"/>
                  </a:lnTo>
                  <a:lnTo>
                    <a:pt x="67505" y="1113934"/>
                  </a:lnTo>
                  <a:lnTo>
                    <a:pt x="67505" y="1125326"/>
                  </a:lnTo>
                </a:path>
                <a:path w="3534410" h="3153410">
                  <a:moveTo>
                    <a:pt x="10" y="898485"/>
                  </a:moveTo>
                  <a:lnTo>
                    <a:pt x="10" y="926244"/>
                  </a:lnTo>
                  <a:lnTo>
                    <a:pt x="17748" y="926244"/>
                  </a:lnTo>
                  <a:lnTo>
                    <a:pt x="10" y="943981"/>
                  </a:lnTo>
                  <a:lnTo>
                    <a:pt x="10" y="983111"/>
                  </a:lnTo>
                  <a:lnTo>
                    <a:pt x="17748" y="983111"/>
                  </a:lnTo>
                  <a:lnTo>
                    <a:pt x="10" y="1000849"/>
                  </a:lnTo>
                  <a:lnTo>
                    <a:pt x="10" y="1039863"/>
                  </a:lnTo>
                  <a:lnTo>
                    <a:pt x="17748" y="1039863"/>
                  </a:lnTo>
                  <a:lnTo>
                    <a:pt x="10" y="1057601"/>
                  </a:lnTo>
                  <a:lnTo>
                    <a:pt x="10" y="1096196"/>
                  </a:lnTo>
                  <a:lnTo>
                    <a:pt x="17748" y="1096196"/>
                  </a:lnTo>
                  <a:lnTo>
                    <a:pt x="10" y="1113934"/>
                  </a:lnTo>
                  <a:lnTo>
                    <a:pt x="10" y="1125326"/>
                  </a:lnTo>
                </a:path>
                <a:path w="3534410" h="3153410">
                  <a:moveTo>
                    <a:pt x="3533913" y="67495"/>
                  </a:moveTo>
                  <a:lnTo>
                    <a:pt x="3506155" y="67495"/>
                  </a:lnTo>
                  <a:lnTo>
                    <a:pt x="3506155" y="49757"/>
                  </a:lnTo>
                  <a:lnTo>
                    <a:pt x="3488417" y="67495"/>
                  </a:lnTo>
                  <a:lnTo>
                    <a:pt x="3449287" y="67495"/>
                  </a:lnTo>
                  <a:lnTo>
                    <a:pt x="3449287" y="49757"/>
                  </a:lnTo>
                  <a:lnTo>
                    <a:pt x="3431549" y="67495"/>
                  </a:lnTo>
                  <a:lnTo>
                    <a:pt x="3392535" y="67495"/>
                  </a:lnTo>
                  <a:lnTo>
                    <a:pt x="3392535" y="49757"/>
                  </a:lnTo>
                  <a:lnTo>
                    <a:pt x="3374797" y="67495"/>
                  </a:lnTo>
                  <a:lnTo>
                    <a:pt x="3336202" y="67495"/>
                  </a:lnTo>
                  <a:lnTo>
                    <a:pt x="3336202" y="49757"/>
                  </a:lnTo>
                  <a:lnTo>
                    <a:pt x="3318464" y="67495"/>
                  </a:lnTo>
                  <a:lnTo>
                    <a:pt x="3307072" y="67495"/>
                  </a:lnTo>
                </a:path>
                <a:path w="3534410" h="3153410">
                  <a:moveTo>
                    <a:pt x="3533913" y="0"/>
                  </a:moveTo>
                  <a:lnTo>
                    <a:pt x="3506155" y="0"/>
                  </a:lnTo>
                  <a:lnTo>
                    <a:pt x="3506155" y="17737"/>
                  </a:lnTo>
                  <a:lnTo>
                    <a:pt x="3488417" y="0"/>
                  </a:lnTo>
                  <a:lnTo>
                    <a:pt x="3449287" y="0"/>
                  </a:lnTo>
                  <a:lnTo>
                    <a:pt x="3449287" y="17737"/>
                  </a:lnTo>
                  <a:lnTo>
                    <a:pt x="3431549" y="0"/>
                  </a:lnTo>
                  <a:lnTo>
                    <a:pt x="3392535" y="0"/>
                  </a:lnTo>
                  <a:lnTo>
                    <a:pt x="3392535" y="17737"/>
                  </a:lnTo>
                  <a:lnTo>
                    <a:pt x="3374797" y="0"/>
                  </a:lnTo>
                  <a:lnTo>
                    <a:pt x="3336202" y="0"/>
                  </a:lnTo>
                  <a:lnTo>
                    <a:pt x="3336202" y="17737"/>
                  </a:lnTo>
                  <a:lnTo>
                    <a:pt x="3318464" y="0"/>
                  </a:lnTo>
                  <a:lnTo>
                    <a:pt x="3307072" y="0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7901" y="664917"/>
              <a:ext cx="226464" cy="753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" y="668855"/>
              <a:ext cx="7612380" cy="4792980"/>
            </a:xfrm>
            <a:custGeom>
              <a:avLst/>
              <a:gdLst/>
              <a:ahLst/>
              <a:cxnLst/>
              <a:rect l="l" t="t" r="r" b="b"/>
              <a:pathLst>
                <a:path w="7612380" h="4792980">
                  <a:moveTo>
                    <a:pt x="0" y="4725541"/>
                  </a:moveTo>
                  <a:lnTo>
                    <a:pt x="201920" y="4725541"/>
                  </a:lnTo>
                  <a:lnTo>
                    <a:pt x="243102" y="4717206"/>
                  </a:lnTo>
                  <a:lnTo>
                    <a:pt x="276765" y="4694490"/>
                  </a:lnTo>
                  <a:lnTo>
                    <a:pt x="299478" y="4660826"/>
                  </a:lnTo>
                  <a:lnTo>
                    <a:pt x="307812" y="4619649"/>
                  </a:lnTo>
                  <a:lnTo>
                    <a:pt x="307812" y="3152040"/>
                  </a:lnTo>
                </a:path>
                <a:path w="7612380" h="4792980">
                  <a:moveTo>
                    <a:pt x="307833" y="2926329"/>
                  </a:moveTo>
                  <a:lnTo>
                    <a:pt x="307833" y="1125306"/>
                  </a:lnTo>
                </a:path>
                <a:path w="7612380" h="4792980">
                  <a:moveTo>
                    <a:pt x="307833" y="898475"/>
                  </a:moveTo>
                  <a:lnTo>
                    <a:pt x="307833" y="173324"/>
                  </a:lnTo>
                  <a:lnTo>
                    <a:pt x="314024" y="127247"/>
                  </a:lnTo>
                  <a:lnTo>
                    <a:pt x="331495" y="85844"/>
                  </a:lnTo>
                  <a:lnTo>
                    <a:pt x="358595" y="50765"/>
                  </a:lnTo>
                  <a:lnTo>
                    <a:pt x="393673" y="23663"/>
                  </a:lnTo>
                  <a:lnTo>
                    <a:pt x="435077" y="6191"/>
                  </a:lnTo>
                  <a:lnTo>
                    <a:pt x="481158" y="0"/>
                  </a:lnTo>
                  <a:lnTo>
                    <a:pt x="3616120" y="0"/>
                  </a:lnTo>
                </a:path>
                <a:path w="7612380" h="4792980">
                  <a:moveTo>
                    <a:pt x="3841694" y="0"/>
                  </a:moveTo>
                  <a:lnTo>
                    <a:pt x="7611831" y="0"/>
                  </a:lnTo>
                </a:path>
                <a:path w="7612380" h="4792980">
                  <a:moveTo>
                    <a:pt x="0" y="4792974"/>
                  </a:moveTo>
                  <a:lnTo>
                    <a:pt x="201931" y="4792974"/>
                  </a:lnTo>
                  <a:lnTo>
                    <a:pt x="248012" y="4786783"/>
                  </a:lnTo>
                  <a:lnTo>
                    <a:pt x="289418" y="4769310"/>
                  </a:lnTo>
                  <a:lnTo>
                    <a:pt x="324499" y="4742209"/>
                  </a:lnTo>
                  <a:lnTo>
                    <a:pt x="351601" y="4707130"/>
                  </a:lnTo>
                  <a:lnTo>
                    <a:pt x="369074" y="4665726"/>
                  </a:lnTo>
                  <a:lnTo>
                    <a:pt x="375266" y="4619649"/>
                  </a:lnTo>
                  <a:lnTo>
                    <a:pt x="375266" y="3151317"/>
                  </a:lnTo>
                </a:path>
                <a:path w="7612380" h="4792980">
                  <a:moveTo>
                    <a:pt x="375266" y="2927062"/>
                  </a:moveTo>
                  <a:lnTo>
                    <a:pt x="375266" y="1124468"/>
                  </a:lnTo>
                </a:path>
                <a:path w="7612380" h="4792980">
                  <a:moveTo>
                    <a:pt x="375276" y="903804"/>
                  </a:moveTo>
                  <a:lnTo>
                    <a:pt x="375276" y="173324"/>
                  </a:lnTo>
                  <a:lnTo>
                    <a:pt x="383610" y="132149"/>
                  </a:lnTo>
                  <a:lnTo>
                    <a:pt x="406324" y="98489"/>
                  </a:lnTo>
                  <a:lnTo>
                    <a:pt x="439987" y="75776"/>
                  </a:lnTo>
                  <a:lnTo>
                    <a:pt x="481168" y="67442"/>
                  </a:lnTo>
                  <a:lnTo>
                    <a:pt x="3616109" y="67442"/>
                  </a:lnTo>
                </a:path>
                <a:path w="7612380" h="4792980">
                  <a:moveTo>
                    <a:pt x="3841694" y="67432"/>
                  </a:moveTo>
                  <a:lnTo>
                    <a:pt x="7611831" y="67432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165008" y="664917"/>
            <a:ext cx="7943215" cy="4801235"/>
            <a:chOff x="12165008" y="664917"/>
            <a:chExt cx="7943215" cy="4801235"/>
          </a:xfrm>
        </p:grpSpPr>
        <p:sp>
          <p:nvSpPr>
            <p:cNvPr id="8" name="object 8"/>
            <p:cNvSpPr/>
            <p:nvPr/>
          </p:nvSpPr>
          <p:spPr>
            <a:xfrm>
              <a:off x="16157619" y="668844"/>
              <a:ext cx="3639185" cy="3153410"/>
            </a:xfrm>
            <a:custGeom>
              <a:avLst/>
              <a:gdLst/>
              <a:ahLst/>
              <a:cxnLst/>
              <a:rect l="l" t="t" r="r" b="b"/>
              <a:pathLst>
                <a:path w="3639184" h="3153410">
                  <a:moveTo>
                    <a:pt x="3571126" y="3153160"/>
                  </a:moveTo>
                  <a:lnTo>
                    <a:pt x="3571126" y="3141768"/>
                  </a:lnTo>
                  <a:lnTo>
                    <a:pt x="3588864" y="3124030"/>
                  </a:lnTo>
                  <a:lnTo>
                    <a:pt x="3571126" y="3124030"/>
                  </a:lnTo>
                  <a:lnTo>
                    <a:pt x="3571126" y="3085434"/>
                  </a:lnTo>
                  <a:lnTo>
                    <a:pt x="3588864" y="3067697"/>
                  </a:lnTo>
                  <a:lnTo>
                    <a:pt x="3571126" y="3067697"/>
                  </a:lnTo>
                  <a:lnTo>
                    <a:pt x="3571126" y="3028682"/>
                  </a:lnTo>
                  <a:lnTo>
                    <a:pt x="3588864" y="3010944"/>
                  </a:lnTo>
                  <a:lnTo>
                    <a:pt x="3571126" y="3010944"/>
                  </a:lnTo>
                  <a:lnTo>
                    <a:pt x="3571126" y="2971815"/>
                  </a:lnTo>
                  <a:lnTo>
                    <a:pt x="3588864" y="2954077"/>
                  </a:lnTo>
                  <a:lnTo>
                    <a:pt x="3571126" y="2954077"/>
                  </a:lnTo>
                  <a:lnTo>
                    <a:pt x="3571126" y="2926319"/>
                  </a:lnTo>
                </a:path>
                <a:path w="3639184" h="3153410">
                  <a:moveTo>
                    <a:pt x="3638622" y="3153160"/>
                  </a:moveTo>
                  <a:lnTo>
                    <a:pt x="3638622" y="3141768"/>
                  </a:lnTo>
                  <a:lnTo>
                    <a:pt x="3620894" y="3124030"/>
                  </a:lnTo>
                  <a:lnTo>
                    <a:pt x="3638622" y="3124030"/>
                  </a:lnTo>
                  <a:lnTo>
                    <a:pt x="3638622" y="3085434"/>
                  </a:lnTo>
                  <a:lnTo>
                    <a:pt x="3620894" y="3067697"/>
                  </a:lnTo>
                  <a:lnTo>
                    <a:pt x="3638622" y="3067697"/>
                  </a:lnTo>
                  <a:lnTo>
                    <a:pt x="3638622" y="3028682"/>
                  </a:lnTo>
                  <a:lnTo>
                    <a:pt x="3620894" y="3010944"/>
                  </a:lnTo>
                  <a:lnTo>
                    <a:pt x="3638622" y="3010944"/>
                  </a:lnTo>
                  <a:lnTo>
                    <a:pt x="3638622" y="2971815"/>
                  </a:lnTo>
                  <a:lnTo>
                    <a:pt x="3620894" y="2954077"/>
                  </a:lnTo>
                  <a:lnTo>
                    <a:pt x="3638622" y="2954077"/>
                  </a:lnTo>
                  <a:lnTo>
                    <a:pt x="3638622" y="2926319"/>
                  </a:lnTo>
                </a:path>
                <a:path w="3639184" h="3153410">
                  <a:moveTo>
                    <a:pt x="3571116" y="1125326"/>
                  </a:moveTo>
                  <a:lnTo>
                    <a:pt x="3571116" y="1113934"/>
                  </a:lnTo>
                  <a:lnTo>
                    <a:pt x="3588854" y="1096196"/>
                  </a:lnTo>
                  <a:lnTo>
                    <a:pt x="3571116" y="1096196"/>
                  </a:lnTo>
                  <a:lnTo>
                    <a:pt x="3571116" y="1057601"/>
                  </a:lnTo>
                  <a:lnTo>
                    <a:pt x="3588854" y="1039863"/>
                  </a:lnTo>
                  <a:lnTo>
                    <a:pt x="3571116" y="1039863"/>
                  </a:lnTo>
                  <a:lnTo>
                    <a:pt x="3571116" y="1000849"/>
                  </a:lnTo>
                  <a:lnTo>
                    <a:pt x="3588854" y="983111"/>
                  </a:lnTo>
                  <a:lnTo>
                    <a:pt x="3571116" y="983111"/>
                  </a:lnTo>
                  <a:lnTo>
                    <a:pt x="3571116" y="943981"/>
                  </a:lnTo>
                  <a:lnTo>
                    <a:pt x="3588854" y="926244"/>
                  </a:lnTo>
                  <a:lnTo>
                    <a:pt x="3571116" y="926244"/>
                  </a:lnTo>
                  <a:lnTo>
                    <a:pt x="3571116" y="898485"/>
                  </a:lnTo>
                </a:path>
                <a:path w="3639184" h="3153410">
                  <a:moveTo>
                    <a:pt x="3638611" y="1125326"/>
                  </a:moveTo>
                  <a:lnTo>
                    <a:pt x="3638611" y="1113934"/>
                  </a:lnTo>
                  <a:lnTo>
                    <a:pt x="3620874" y="1096196"/>
                  </a:lnTo>
                  <a:lnTo>
                    <a:pt x="3638611" y="1096196"/>
                  </a:lnTo>
                  <a:lnTo>
                    <a:pt x="3638611" y="1057601"/>
                  </a:lnTo>
                  <a:lnTo>
                    <a:pt x="3620874" y="1039863"/>
                  </a:lnTo>
                  <a:lnTo>
                    <a:pt x="3638611" y="1039863"/>
                  </a:lnTo>
                  <a:lnTo>
                    <a:pt x="3638611" y="1000849"/>
                  </a:lnTo>
                  <a:lnTo>
                    <a:pt x="3620874" y="983111"/>
                  </a:lnTo>
                  <a:lnTo>
                    <a:pt x="3638611" y="983111"/>
                  </a:lnTo>
                  <a:lnTo>
                    <a:pt x="3638611" y="943981"/>
                  </a:lnTo>
                  <a:lnTo>
                    <a:pt x="3620874" y="926244"/>
                  </a:lnTo>
                  <a:lnTo>
                    <a:pt x="3638611" y="926244"/>
                  </a:lnTo>
                  <a:lnTo>
                    <a:pt x="3638611" y="898485"/>
                  </a:lnTo>
                </a:path>
                <a:path w="3639184" h="3153410">
                  <a:moveTo>
                    <a:pt x="226841" y="67495"/>
                  </a:moveTo>
                  <a:lnTo>
                    <a:pt x="215448" y="67495"/>
                  </a:lnTo>
                  <a:lnTo>
                    <a:pt x="197711" y="49757"/>
                  </a:lnTo>
                  <a:lnTo>
                    <a:pt x="197711" y="67495"/>
                  </a:lnTo>
                  <a:lnTo>
                    <a:pt x="159115" y="67495"/>
                  </a:lnTo>
                  <a:lnTo>
                    <a:pt x="141377" y="49757"/>
                  </a:lnTo>
                  <a:lnTo>
                    <a:pt x="141377" y="67495"/>
                  </a:lnTo>
                  <a:lnTo>
                    <a:pt x="102363" y="67495"/>
                  </a:lnTo>
                  <a:lnTo>
                    <a:pt x="84625" y="49757"/>
                  </a:lnTo>
                  <a:lnTo>
                    <a:pt x="84625" y="67495"/>
                  </a:lnTo>
                  <a:lnTo>
                    <a:pt x="45495" y="67495"/>
                  </a:lnTo>
                  <a:lnTo>
                    <a:pt x="27758" y="49757"/>
                  </a:lnTo>
                  <a:lnTo>
                    <a:pt x="27758" y="67495"/>
                  </a:lnTo>
                  <a:lnTo>
                    <a:pt x="0" y="67495"/>
                  </a:lnTo>
                </a:path>
                <a:path w="3639184" h="3153410">
                  <a:moveTo>
                    <a:pt x="226841" y="0"/>
                  </a:moveTo>
                  <a:lnTo>
                    <a:pt x="215448" y="0"/>
                  </a:lnTo>
                  <a:lnTo>
                    <a:pt x="197711" y="17737"/>
                  </a:lnTo>
                  <a:lnTo>
                    <a:pt x="197711" y="0"/>
                  </a:lnTo>
                  <a:lnTo>
                    <a:pt x="159115" y="0"/>
                  </a:lnTo>
                  <a:lnTo>
                    <a:pt x="141377" y="17737"/>
                  </a:lnTo>
                  <a:lnTo>
                    <a:pt x="141377" y="0"/>
                  </a:lnTo>
                  <a:lnTo>
                    <a:pt x="102363" y="0"/>
                  </a:lnTo>
                  <a:lnTo>
                    <a:pt x="84625" y="17737"/>
                  </a:lnTo>
                  <a:lnTo>
                    <a:pt x="84625" y="0"/>
                  </a:lnTo>
                  <a:lnTo>
                    <a:pt x="45495" y="0"/>
                  </a:lnTo>
                  <a:lnTo>
                    <a:pt x="27758" y="17737"/>
                  </a:lnTo>
                  <a:lnTo>
                    <a:pt x="27758" y="0"/>
                  </a:lnTo>
                  <a:lnTo>
                    <a:pt x="0" y="0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65008" y="664917"/>
              <a:ext cx="226464" cy="753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387535" y="668855"/>
              <a:ext cx="7717155" cy="4792980"/>
            </a:xfrm>
            <a:custGeom>
              <a:avLst/>
              <a:gdLst/>
              <a:ahLst/>
              <a:cxnLst/>
              <a:rect l="l" t="t" r="r" b="b"/>
              <a:pathLst>
                <a:path w="7717155" h="4792980">
                  <a:moveTo>
                    <a:pt x="7408727" y="3152040"/>
                  </a:moveTo>
                  <a:lnTo>
                    <a:pt x="7408727" y="4619649"/>
                  </a:lnTo>
                  <a:lnTo>
                    <a:pt x="7417062" y="4660826"/>
                  </a:lnTo>
                  <a:lnTo>
                    <a:pt x="7439778" y="4694490"/>
                  </a:lnTo>
                  <a:lnTo>
                    <a:pt x="7473442" y="4717206"/>
                  </a:lnTo>
                  <a:lnTo>
                    <a:pt x="7514619" y="4725541"/>
                  </a:lnTo>
                  <a:lnTo>
                    <a:pt x="7716539" y="4725541"/>
                  </a:lnTo>
                </a:path>
                <a:path w="7717155" h="4792980">
                  <a:moveTo>
                    <a:pt x="7408706" y="1125306"/>
                  </a:moveTo>
                  <a:lnTo>
                    <a:pt x="7408706" y="2926329"/>
                  </a:lnTo>
                </a:path>
                <a:path w="7717155" h="4792980">
                  <a:moveTo>
                    <a:pt x="3995710" y="0"/>
                  </a:moveTo>
                  <a:lnTo>
                    <a:pt x="7235381" y="0"/>
                  </a:lnTo>
                  <a:lnTo>
                    <a:pt x="7281462" y="6191"/>
                  </a:lnTo>
                  <a:lnTo>
                    <a:pt x="7322866" y="23663"/>
                  </a:lnTo>
                  <a:lnTo>
                    <a:pt x="7357944" y="50765"/>
                  </a:lnTo>
                  <a:lnTo>
                    <a:pt x="7385044" y="85844"/>
                  </a:lnTo>
                  <a:lnTo>
                    <a:pt x="7402515" y="127247"/>
                  </a:lnTo>
                  <a:lnTo>
                    <a:pt x="7408706" y="173324"/>
                  </a:lnTo>
                  <a:lnTo>
                    <a:pt x="7408706" y="898475"/>
                  </a:lnTo>
                </a:path>
                <a:path w="7717155" h="4792980">
                  <a:moveTo>
                    <a:pt x="0" y="0"/>
                  </a:moveTo>
                  <a:lnTo>
                    <a:pt x="3770136" y="0"/>
                  </a:lnTo>
                </a:path>
                <a:path w="7717155" h="4792980">
                  <a:moveTo>
                    <a:pt x="7341273" y="3151317"/>
                  </a:moveTo>
                  <a:lnTo>
                    <a:pt x="7341273" y="4619649"/>
                  </a:lnTo>
                  <a:lnTo>
                    <a:pt x="7347465" y="4665726"/>
                  </a:lnTo>
                  <a:lnTo>
                    <a:pt x="7364938" y="4707130"/>
                  </a:lnTo>
                  <a:lnTo>
                    <a:pt x="7392040" y="4742209"/>
                  </a:lnTo>
                  <a:lnTo>
                    <a:pt x="7427121" y="4769310"/>
                  </a:lnTo>
                  <a:lnTo>
                    <a:pt x="7468527" y="4786783"/>
                  </a:lnTo>
                  <a:lnTo>
                    <a:pt x="7514608" y="4792974"/>
                  </a:lnTo>
                  <a:lnTo>
                    <a:pt x="7716539" y="4792974"/>
                  </a:lnTo>
                </a:path>
                <a:path w="7717155" h="4792980">
                  <a:moveTo>
                    <a:pt x="7341273" y="1124468"/>
                  </a:moveTo>
                  <a:lnTo>
                    <a:pt x="7341273" y="2927062"/>
                  </a:lnTo>
                </a:path>
                <a:path w="7717155" h="4792980">
                  <a:moveTo>
                    <a:pt x="3995721" y="67442"/>
                  </a:moveTo>
                  <a:lnTo>
                    <a:pt x="7235371" y="67442"/>
                  </a:lnTo>
                  <a:lnTo>
                    <a:pt x="7276552" y="75776"/>
                  </a:lnTo>
                  <a:lnTo>
                    <a:pt x="7310215" y="98489"/>
                  </a:lnTo>
                  <a:lnTo>
                    <a:pt x="7332929" y="132149"/>
                  </a:lnTo>
                  <a:lnTo>
                    <a:pt x="7341263" y="173324"/>
                  </a:lnTo>
                  <a:lnTo>
                    <a:pt x="7341263" y="903804"/>
                  </a:lnTo>
                </a:path>
                <a:path w="7717155" h="4792980">
                  <a:moveTo>
                    <a:pt x="0" y="67432"/>
                  </a:moveTo>
                  <a:lnTo>
                    <a:pt x="3770136" y="67432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-3898" y="5842802"/>
            <a:ext cx="7838440" cy="5010785"/>
            <a:chOff x="-3898" y="5842802"/>
            <a:chExt cx="7838440" cy="5010785"/>
          </a:xfrm>
        </p:grpSpPr>
        <p:sp>
          <p:nvSpPr>
            <p:cNvPr id="12" name="object 12"/>
            <p:cNvSpPr/>
            <p:nvPr/>
          </p:nvSpPr>
          <p:spPr>
            <a:xfrm>
              <a:off x="307851" y="7486553"/>
              <a:ext cx="3534410" cy="3362960"/>
            </a:xfrm>
            <a:custGeom>
              <a:avLst/>
              <a:gdLst/>
              <a:ahLst/>
              <a:cxnLst/>
              <a:rect l="l" t="t" r="r" b="b"/>
              <a:pathLst>
                <a:path w="3534410" h="3362959">
                  <a:moveTo>
                    <a:pt x="67495" y="0"/>
                  </a:moveTo>
                  <a:lnTo>
                    <a:pt x="67495" y="11392"/>
                  </a:lnTo>
                  <a:lnTo>
                    <a:pt x="49768" y="29130"/>
                  </a:lnTo>
                  <a:lnTo>
                    <a:pt x="67495" y="29130"/>
                  </a:lnTo>
                  <a:lnTo>
                    <a:pt x="67495" y="67715"/>
                  </a:lnTo>
                  <a:lnTo>
                    <a:pt x="49768" y="85463"/>
                  </a:lnTo>
                  <a:lnTo>
                    <a:pt x="67495" y="85463"/>
                  </a:lnTo>
                  <a:lnTo>
                    <a:pt x="67495" y="124477"/>
                  </a:lnTo>
                  <a:lnTo>
                    <a:pt x="49768" y="142215"/>
                  </a:lnTo>
                  <a:lnTo>
                    <a:pt x="67495" y="142215"/>
                  </a:lnTo>
                  <a:lnTo>
                    <a:pt x="67495" y="181345"/>
                  </a:lnTo>
                  <a:lnTo>
                    <a:pt x="49768" y="199082"/>
                  </a:lnTo>
                  <a:lnTo>
                    <a:pt x="67495" y="199082"/>
                  </a:lnTo>
                  <a:lnTo>
                    <a:pt x="67495" y="226841"/>
                  </a:lnTo>
                </a:path>
                <a:path w="3534410" h="3362959">
                  <a:moveTo>
                    <a:pt x="0" y="0"/>
                  </a:moveTo>
                  <a:lnTo>
                    <a:pt x="0" y="11392"/>
                  </a:lnTo>
                  <a:lnTo>
                    <a:pt x="17737" y="29130"/>
                  </a:lnTo>
                  <a:lnTo>
                    <a:pt x="0" y="29130"/>
                  </a:lnTo>
                  <a:lnTo>
                    <a:pt x="0" y="67715"/>
                  </a:lnTo>
                  <a:lnTo>
                    <a:pt x="17737" y="85463"/>
                  </a:lnTo>
                  <a:lnTo>
                    <a:pt x="0" y="85463"/>
                  </a:lnTo>
                  <a:lnTo>
                    <a:pt x="0" y="124477"/>
                  </a:lnTo>
                  <a:lnTo>
                    <a:pt x="17737" y="142215"/>
                  </a:lnTo>
                  <a:lnTo>
                    <a:pt x="0" y="142215"/>
                  </a:lnTo>
                  <a:lnTo>
                    <a:pt x="0" y="181345"/>
                  </a:lnTo>
                  <a:lnTo>
                    <a:pt x="17737" y="199082"/>
                  </a:lnTo>
                  <a:lnTo>
                    <a:pt x="0" y="199082"/>
                  </a:lnTo>
                  <a:lnTo>
                    <a:pt x="0" y="226841"/>
                  </a:lnTo>
                </a:path>
                <a:path w="3534410" h="3362959">
                  <a:moveTo>
                    <a:pt x="67516" y="2237251"/>
                  </a:moveTo>
                  <a:lnTo>
                    <a:pt x="67516" y="2248643"/>
                  </a:lnTo>
                  <a:lnTo>
                    <a:pt x="49778" y="2266381"/>
                  </a:lnTo>
                  <a:lnTo>
                    <a:pt x="67516" y="2266381"/>
                  </a:lnTo>
                  <a:lnTo>
                    <a:pt x="67516" y="2304976"/>
                  </a:lnTo>
                  <a:lnTo>
                    <a:pt x="49778" y="2322714"/>
                  </a:lnTo>
                  <a:lnTo>
                    <a:pt x="67516" y="2322714"/>
                  </a:lnTo>
                  <a:lnTo>
                    <a:pt x="67516" y="2361729"/>
                  </a:lnTo>
                  <a:lnTo>
                    <a:pt x="49778" y="2379466"/>
                  </a:lnTo>
                  <a:lnTo>
                    <a:pt x="67516" y="2379466"/>
                  </a:lnTo>
                  <a:lnTo>
                    <a:pt x="67516" y="2418596"/>
                  </a:lnTo>
                  <a:lnTo>
                    <a:pt x="49778" y="2436334"/>
                  </a:lnTo>
                  <a:lnTo>
                    <a:pt x="67516" y="2436334"/>
                  </a:lnTo>
                  <a:lnTo>
                    <a:pt x="67516" y="2464092"/>
                  </a:lnTo>
                </a:path>
                <a:path w="3534410" h="3362959">
                  <a:moveTo>
                    <a:pt x="10" y="2237251"/>
                  </a:moveTo>
                  <a:lnTo>
                    <a:pt x="10" y="2248643"/>
                  </a:lnTo>
                  <a:lnTo>
                    <a:pt x="17748" y="2266381"/>
                  </a:lnTo>
                  <a:lnTo>
                    <a:pt x="10" y="2266381"/>
                  </a:lnTo>
                  <a:lnTo>
                    <a:pt x="10" y="2304976"/>
                  </a:lnTo>
                  <a:lnTo>
                    <a:pt x="17748" y="2322714"/>
                  </a:lnTo>
                  <a:lnTo>
                    <a:pt x="10" y="2322714"/>
                  </a:lnTo>
                  <a:lnTo>
                    <a:pt x="10" y="2361729"/>
                  </a:lnTo>
                  <a:lnTo>
                    <a:pt x="17748" y="2379466"/>
                  </a:lnTo>
                  <a:lnTo>
                    <a:pt x="10" y="2379466"/>
                  </a:lnTo>
                  <a:lnTo>
                    <a:pt x="10" y="2418596"/>
                  </a:lnTo>
                  <a:lnTo>
                    <a:pt x="17748" y="2436334"/>
                  </a:lnTo>
                  <a:lnTo>
                    <a:pt x="10" y="2436334"/>
                  </a:lnTo>
                  <a:lnTo>
                    <a:pt x="10" y="2464092"/>
                  </a:lnTo>
                </a:path>
                <a:path w="3534410" h="3362959">
                  <a:moveTo>
                    <a:pt x="3307082" y="3295082"/>
                  </a:moveTo>
                  <a:lnTo>
                    <a:pt x="3318474" y="3295082"/>
                  </a:lnTo>
                  <a:lnTo>
                    <a:pt x="3336202" y="3312820"/>
                  </a:lnTo>
                  <a:lnTo>
                    <a:pt x="3336202" y="3295082"/>
                  </a:lnTo>
                  <a:lnTo>
                    <a:pt x="3374797" y="3295082"/>
                  </a:lnTo>
                  <a:lnTo>
                    <a:pt x="3392535" y="3312820"/>
                  </a:lnTo>
                  <a:lnTo>
                    <a:pt x="3392535" y="3295082"/>
                  </a:lnTo>
                  <a:lnTo>
                    <a:pt x="3431549" y="3295082"/>
                  </a:lnTo>
                  <a:lnTo>
                    <a:pt x="3449298" y="3312820"/>
                  </a:lnTo>
                  <a:lnTo>
                    <a:pt x="3449298" y="3295082"/>
                  </a:lnTo>
                  <a:lnTo>
                    <a:pt x="3488427" y="3295082"/>
                  </a:lnTo>
                  <a:lnTo>
                    <a:pt x="3506165" y="3312820"/>
                  </a:lnTo>
                  <a:lnTo>
                    <a:pt x="3506165" y="3295082"/>
                  </a:lnTo>
                  <a:lnTo>
                    <a:pt x="3533923" y="3295082"/>
                  </a:lnTo>
                </a:path>
                <a:path w="3534410" h="3362959">
                  <a:moveTo>
                    <a:pt x="3307082" y="3362578"/>
                  </a:moveTo>
                  <a:lnTo>
                    <a:pt x="3318474" y="3362578"/>
                  </a:lnTo>
                  <a:lnTo>
                    <a:pt x="3336202" y="3344840"/>
                  </a:lnTo>
                  <a:lnTo>
                    <a:pt x="3336202" y="3362578"/>
                  </a:lnTo>
                  <a:lnTo>
                    <a:pt x="3374797" y="3362578"/>
                  </a:lnTo>
                  <a:lnTo>
                    <a:pt x="3392535" y="3344840"/>
                  </a:lnTo>
                  <a:lnTo>
                    <a:pt x="3392535" y="3362578"/>
                  </a:lnTo>
                  <a:lnTo>
                    <a:pt x="3431549" y="3362578"/>
                  </a:lnTo>
                  <a:lnTo>
                    <a:pt x="3449298" y="3344840"/>
                  </a:lnTo>
                  <a:lnTo>
                    <a:pt x="3449298" y="3362578"/>
                  </a:lnTo>
                  <a:lnTo>
                    <a:pt x="3488427" y="3362578"/>
                  </a:lnTo>
                  <a:lnTo>
                    <a:pt x="3506165" y="3344840"/>
                  </a:lnTo>
                  <a:lnTo>
                    <a:pt x="3506165" y="3362578"/>
                  </a:lnTo>
                  <a:lnTo>
                    <a:pt x="3533923" y="3362578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07922" y="10777709"/>
              <a:ext cx="226453" cy="753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8" y="5846728"/>
              <a:ext cx="7612380" cy="5002530"/>
            </a:xfrm>
            <a:custGeom>
              <a:avLst/>
              <a:gdLst/>
              <a:ahLst/>
              <a:cxnLst/>
              <a:rect l="l" t="t" r="r" b="b"/>
              <a:pathLst>
                <a:path w="7612380" h="5002530">
                  <a:moveTo>
                    <a:pt x="307812" y="1640934"/>
                  </a:moveTo>
                  <a:lnTo>
                    <a:pt x="307812" y="173324"/>
                  </a:lnTo>
                  <a:lnTo>
                    <a:pt x="299477" y="132147"/>
                  </a:lnTo>
                  <a:lnTo>
                    <a:pt x="276761" y="98483"/>
                  </a:lnTo>
                  <a:lnTo>
                    <a:pt x="243097" y="75767"/>
                  </a:lnTo>
                  <a:lnTo>
                    <a:pt x="201920" y="67432"/>
                  </a:lnTo>
                  <a:lnTo>
                    <a:pt x="0" y="67432"/>
                  </a:lnTo>
                </a:path>
                <a:path w="7612380" h="5002530">
                  <a:moveTo>
                    <a:pt x="307823" y="3877086"/>
                  </a:moveTo>
                  <a:lnTo>
                    <a:pt x="307823" y="1866634"/>
                  </a:lnTo>
                </a:path>
                <a:path w="7612380" h="5002530">
                  <a:moveTo>
                    <a:pt x="3616120" y="5002392"/>
                  </a:moveTo>
                  <a:lnTo>
                    <a:pt x="481147" y="5002392"/>
                  </a:lnTo>
                  <a:lnTo>
                    <a:pt x="435071" y="4996200"/>
                  </a:lnTo>
                  <a:lnTo>
                    <a:pt x="393667" y="4978728"/>
                  </a:lnTo>
                  <a:lnTo>
                    <a:pt x="358588" y="4951626"/>
                  </a:lnTo>
                  <a:lnTo>
                    <a:pt x="331486" y="4916547"/>
                  </a:lnTo>
                  <a:lnTo>
                    <a:pt x="314014" y="4875144"/>
                  </a:lnTo>
                  <a:lnTo>
                    <a:pt x="307823" y="4829067"/>
                  </a:lnTo>
                  <a:lnTo>
                    <a:pt x="307823" y="4103916"/>
                  </a:lnTo>
                </a:path>
                <a:path w="7612380" h="5002530">
                  <a:moveTo>
                    <a:pt x="7611831" y="5002392"/>
                  </a:moveTo>
                  <a:lnTo>
                    <a:pt x="3841684" y="5002392"/>
                  </a:lnTo>
                </a:path>
                <a:path w="7612380" h="5002530">
                  <a:moveTo>
                    <a:pt x="375255" y="1641656"/>
                  </a:moveTo>
                  <a:lnTo>
                    <a:pt x="375255" y="173324"/>
                  </a:lnTo>
                  <a:lnTo>
                    <a:pt x="369064" y="127247"/>
                  </a:lnTo>
                  <a:lnTo>
                    <a:pt x="351591" y="85844"/>
                  </a:lnTo>
                  <a:lnTo>
                    <a:pt x="324490" y="50765"/>
                  </a:lnTo>
                  <a:lnTo>
                    <a:pt x="289411" y="23663"/>
                  </a:lnTo>
                  <a:lnTo>
                    <a:pt x="248007" y="6191"/>
                  </a:lnTo>
                  <a:lnTo>
                    <a:pt x="201931" y="0"/>
                  </a:lnTo>
                  <a:lnTo>
                    <a:pt x="0" y="0"/>
                  </a:lnTo>
                </a:path>
                <a:path w="7612380" h="5002530">
                  <a:moveTo>
                    <a:pt x="375255" y="3877923"/>
                  </a:moveTo>
                  <a:lnTo>
                    <a:pt x="375255" y="1865911"/>
                  </a:lnTo>
                </a:path>
                <a:path w="7612380" h="5002530">
                  <a:moveTo>
                    <a:pt x="3616099" y="4934949"/>
                  </a:moveTo>
                  <a:lnTo>
                    <a:pt x="481158" y="4934949"/>
                  </a:lnTo>
                  <a:lnTo>
                    <a:pt x="439982" y="4926615"/>
                  </a:lnTo>
                  <a:lnTo>
                    <a:pt x="406322" y="4903903"/>
                  </a:lnTo>
                  <a:lnTo>
                    <a:pt x="383610" y="4870243"/>
                  </a:lnTo>
                  <a:lnTo>
                    <a:pt x="375276" y="4829067"/>
                  </a:lnTo>
                  <a:lnTo>
                    <a:pt x="375276" y="4098587"/>
                  </a:lnTo>
                </a:path>
                <a:path w="7612380" h="5002530">
                  <a:moveTo>
                    <a:pt x="7611831" y="4934959"/>
                  </a:moveTo>
                  <a:lnTo>
                    <a:pt x="3841684" y="4934959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2165029" y="5842802"/>
            <a:ext cx="7943215" cy="5010785"/>
            <a:chOff x="12165029" y="5842802"/>
            <a:chExt cx="7943215" cy="5010785"/>
          </a:xfrm>
        </p:grpSpPr>
        <p:sp>
          <p:nvSpPr>
            <p:cNvPr id="16" name="object 16"/>
            <p:cNvSpPr/>
            <p:nvPr/>
          </p:nvSpPr>
          <p:spPr>
            <a:xfrm>
              <a:off x="16157630" y="7486553"/>
              <a:ext cx="3639185" cy="3362960"/>
            </a:xfrm>
            <a:custGeom>
              <a:avLst/>
              <a:gdLst/>
              <a:ahLst/>
              <a:cxnLst/>
              <a:rect l="l" t="t" r="r" b="b"/>
              <a:pathLst>
                <a:path w="3639184" h="3362959">
                  <a:moveTo>
                    <a:pt x="3571137" y="226841"/>
                  </a:moveTo>
                  <a:lnTo>
                    <a:pt x="3571137" y="199082"/>
                  </a:lnTo>
                  <a:lnTo>
                    <a:pt x="3588875" y="199082"/>
                  </a:lnTo>
                  <a:lnTo>
                    <a:pt x="3571137" y="181345"/>
                  </a:lnTo>
                  <a:lnTo>
                    <a:pt x="3571137" y="142215"/>
                  </a:lnTo>
                  <a:lnTo>
                    <a:pt x="3588875" y="142215"/>
                  </a:lnTo>
                  <a:lnTo>
                    <a:pt x="3571137" y="124477"/>
                  </a:lnTo>
                  <a:lnTo>
                    <a:pt x="3571137" y="85463"/>
                  </a:lnTo>
                  <a:lnTo>
                    <a:pt x="3588875" y="85463"/>
                  </a:lnTo>
                  <a:lnTo>
                    <a:pt x="3571137" y="67715"/>
                  </a:lnTo>
                  <a:lnTo>
                    <a:pt x="3571137" y="29130"/>
                  </a:lnTo>
                  <a:lnTo>
                    <a:pt x="3588875" y="29130"/>
                  </a:lnTo>
                  <a:lnTo>
                    <a:pt x="3571137" y="11392"/>
                  </a:lnTo>
                  <a:lnTo>
                    <a:pt x="3571137" y="0"/>
                  </a:lnTo>
                </a:path>
                <a:path w="3639184" h="3362959">
                  <a:moveTo>
                    <a:pt x="3638632" y="226841"/>
                  </a:moveTo>
                  <a:lnTo>
                    <a:pt x="3638632" y="199082"/>
                  </a:lnTo>
                  <a:lnTo>
                    <a:pt x="3620894" y="199082"/>
                  </a:lnTo>
                  <a:lnTo>
                    <a:pt x="3638632" y="181345"/>
                  </a:lnTo>
                  <a:lnTo>
                    <a:pt x="3638632" y="142215"/>
                  </a:lnTo>
                  <a:lnTo>
                    <a:pt x="3620894" y="142215"/>
                  </a:lnTo>
                  <a:lnTo>
                    <a:pt x="3638632" y="124477"/>
                  </a:lnTo>
                  <a:lnTo>
                    <a:pt x="3638632" y="85463"/>
                  </a:lnTo>
                  <a:lnTo>
                    <a:pt x="3620894" y="85463"/>
                  </a:lnTo>
                  <a:lnTo>
                    <a:pt x="3638632" y="67715"/>
                  </a:lnTo>
                  <a:lnTo>
                    <a:pt x="3638632" y="29130"/>
                  </a:lnTo>
                  <a:lnTo>
                    <a:pt x="3620894" y="29130"/>
                  </a:lnTo>
                  <a:lnTo>
                    <a:pt x="3638632" y="11392"/>
                  </a:lnTo>
                  <a:lnTo>
                    <a:pt x="3638632" y="0"/>
                  </a:lnTo>
                </a:path>
                <a:path w="3639184" h="3362959">
                  <a:moveTo>
                    <a:pt x="3571126" y="2464092"/>
                  </a:moveTo>
                  <a:lnTo>
                    <a:pt x="3571126" y="2436334"/>
                  </a:lnTo>
                  <a:lnTo>
                    <a:pt x="3588854" y="2436334"/>
                  </a:lnTo>
                  <a:lnTo>
                    <a:pt x="3571126" y="2418596"/>
                  </a:lnTo>
                  <a:lnTo>
                    <a:pt x="3571126" y="2379466"/>
                  </a:lnTo>
                  <a:lnTo>
                    <a:pt x="3588854" y="2379466"/>
                  </a:lnTo>
                  <a:lnTo>
                    <a:pt x="3571126" y="2361729"/>
                  </a:lnTo>
                  <a:lnTo>
                    <a:pt x="3571126" y="2322714"/>
                  </a:lnTo>
                  <a:lnTo>
                    <a:pt x="3588854" y="2322714"/>
                  </a:lnTo>
                  <a:lnTo>
                    <a:pt x="3571126" y="2304976"/>
                  </a:lnTo>
                  <a:lnTo>
                    <a:pt x="3571126" y="2266381"/>
                  </a:lnTo>
                  <a:lnTo>
                    <a:pt x="3588854" y="2266381"/>
                  </a:lnTo>
                  <a:lnTo>
                    <a:pt x="3571126" y="2248643"/>
                  </a:lnTo>
                  <a:lnTo>
                    <a:pt x="3571126" y="2237251"/>
                  </a:lnTo>
                </a:path>
                <a:path w="3639184" h="3362959">
                  <a:moveTo>
                    <a:pt x="3638622" y="2464092"/>
                  </a:moveTo>
                  <a:lnTo>
                    <a:pt x="3638622" y="2436334"/>
                  </a:lnTo>
                  <a:lnTo>
                    <a:pt x="3620884" y="2436334"/>
                  </a:lnTo>
                  <a:lnTo>
                    <a:pt x="3638622" y="2418596"/>
                  </a:lnTo>
                  <a:lnTo>
                    <a:pt x="3638622" y="2379466"/>
                  </a:lnTo>
                  <a:lnTo>
                    <a:pt x="3620884" y="2379466"/>
                  </a:lnTo>
                  <a:lnTo>
                    <a:pt x="3638622" y="2361729"/>
                  </a:lnTo>
                  <a:lnTo>
                    <a:pt x="3638622" y="2322714"/>
                  </a:lnTo>
                  <a:lnTo>
                    <a:pt x="3620884" y="2322714"/>
                  </a:lnTo>
                  <a:lnTo>
                    <a:pt x="3638622" y="2304976"/>
                  </a:lnTo>
                  <a:lnTo>
                    <a:pt x="3638622" y="2266381"/>
                  </a:lnTo>
                  <a:lnTo>
                    <a:pt x="3620884" y="2266381"/>
                  </a:lnTo>
                  <a:lnTo>
                    <a:pt x="3638622" y="2248643"/>
                  </a:lnTo>
                  <a:lnTo>
                    <a:pt x="3638622" y="2237251"/>
                  </a:lnTo>
                </a:path>
                <a:path w="3639184" h="3362959">
                  <a:moveTo>
                    <a:pt x="0" y="3295082"/>
                  </a:moveTo>
                  <a:lnTo>
                    <a:pt x="27758" y="3295082"/>
                  </a:lnTo>
                  <a:lnTo>
                    <a:pt x="27758" y="3312820"/>
                  </a:lnTo>
                  <a:lnTo>
                    <a:pt x="45495" y="3295082"/>
                  </a:lnTo>
                  <a:lnTo>
                    <a:pt x="84636" y="3295082"/>
                  </a:lnTo>
                  <a:lnTo>
                    <a:pt x="84636" y="3312820"/>
                  </a:lnTo>
                  <a:lnTo>
                    <a:pt x="102373" y="3295082"/>
                  </a:lnTo>
                  <a:lnTo>
                    <a:pt x="141388" y="3295082"/>
                  </a:lnTo>
                  <a:lnTo>
                    <a:pt x="141388" y="3312820"/>
                  </a:lnTo>
                  <a:lnTo>
                    <a:pt x="159126" y="3295082"/>
                  </a:lnTo>
                  <a:lnTo>
                    <a:pt x="197721" y="3295082"/>
                  </a:lnTo>
                  <a:lnTo>
                    <a:pt x="197721" y="3312820"/>
                  </a:lnTo>
                  <a:lnTo>
                    <a:pt x="215459" y="3295082"/>
                  </a:lnTo>
                  <a:lnTo>
                    <a:pt x="226841" y="3295082"/>
                  </a:lnTo>
                </a:path>
                <a:path w="3639184" h="3362959">
                  <a:moveTo>
                    <a:pt x="0" y="3362578"/>
                  </a:moveTo>
                  <a:lnTo>
                    <a:pt x="27758" y="3362578"/>
                  </a:lnTo>
                  <a:lnTo>
                    <a:pt x="27758" y="3344840"/>
                  </a:lnTo>
                  <a:lnTo>
                    <a:pt x="45495" y="3362578"/>
                  </a:lnTo>
                  <a:lnTo>
                    <a:pt x="84636" y="3362578"/>
                  </a:lnTo>
                  <a:lnTo>
                    <a:pt x="84636" y="3344840"/>
                  </a:lnTo>
                  <a:lnTo>
                    <a:pt x="102373" y="3362578"/>
                  </a:lnTo>
                  <a:lnTo>
                    <a:pt x="141388" y="3362578"/>
                  </a:lnTo>
                  <a:lnTo>
                    <a:pt x="141388" y="3344840"/>
                  </a:lnTo>
                  <a:lnTo>
                    <a:pt x="159126" y="3362578"/>
                  </a:lnTo>
                  <a:lnTo>
                    <a:pt x="197721" y="3362578"/>
                  </a:lnTo>
                  <a:lnTo>
                    <a:pt x="197721" y="3344840"/>
                  </a:lnTo>
                  <a:lnTo>
                    <a:pt x="215459" y="3362578"/>
                  </a:lnTo>
                  <a:lnTo>
                    <a:pt x="226841" y="3362578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65029" y="10777709"/>
              <a:ext cx="226464" cy="753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387546" y="5846728"/>
              <a:ext cx="7717155" cy="5002530"/>
            </a:xfrm>
            <a:custGeom>
              <a:avLst/>
              <a:gdLst/>
              <a:ahLst/>
              <a:cxnLst/>
              <a:rect l="l" t="t" r="r" b="b"/>
              <a:pathLst>
                <a:path w="7717155" h="5002530">
                  <a:moveTo>
                    <a:pt x="7716539" y="67432"/>
                  </a:moveTo>
                  <a:lnTo>
                    <a:pt x="7514629" y="67432"/>
                  </a:lnTo>
                  <a:lnTo>
                    <a:pt x="7473446" y="75767"/>
                  </a:lnTo>
                  <a:lnTo>
                    <a:pt x="7439780" y="98483"/>
                  </a:lnTo>
                  <a:lnTo>
                    <a:pt x="7417062" y="132147"/>
                  </a:lnTo>
                  <a:lnTo>
                    <a:pt x="7408727" y="173324"/>
                  </a:lnTo>
                  <a:lnTo>
                    <a:pt x="7408727" y="1640934"/>
                  </a:lnTo>
                </a:path>
                <a:path w="7717155" h="5002530">
                  <a:moveTo>
                    <a:pt x="7408716" y="1866634"/>
                  </a:moveTo>
                  <a:lnTo>
                    <a:pt x="7408716" y="3877086"/>
                  </a:lnTo>
                </a:path>
                <a:path w="7717155" h="5002530">
                  <a:moveTo>
                    <a:pt x="7408716" y="4103916"/>
                  </a:moveTo>
                  <a:lnTo>
                    <a:pt x="7408716" y="4829067"/>
                  </a:lnTo>
                  <a:lnTo>
                    <a:pt x="7402526" y="4875144"/>
                  </a:lnTo>
                  <a:lnTo>
                    <a:pt x="7385055" y="4916547"/>
                  </a:lnTo>
                  <a:lnTo>
                    <a:pt x="7357955" y="4951626"/>
                  </a:lnTo>
                  <a:lnTo>
                    <a:pt x="7322877" y="4978728"/>
                  </a:lnTo>
                  <a:lnTo>
                    <a:pt x="7281472" y="4996200"/>
                  </a:lnTo>
                  <a:lnTo>
                    <a:pt x="7235392" y="5002392"/>
                  </a:lnTo>
                  <a:lnTo>
                    <a:pt x="3995710" y="5002392"/>
                  </a:lnTo>
                </a:path>
                <a:path w="7717155" h="5002530">
                  <a:moveTo>
                    <a:pt x="3770146" y="5002392"/>
                  </a:moveTo>
                  <a:lnTo>
                    <a:pt x="0" y="5002392"/>
                  </a:lnTo>
                </a:path>
                <a:path w="7717155" h="5002530">
                  <a:moveTo>
                    <a:pt x="7716539" y="0"/>
                  </a:moveTo>
                  <a:lnTo>
                    <a:pt x="7514608" y="0"/>
                  </a:lnTo>
                  <a:lnTo>
                    <a:pt x="7468532" y="6191"/>
                  </a:lnTo>
                  <a:lnTo>
                    <a:pt x="7427128" y="23663"/>
                  </a:lnTo>
                  <a:lnTo>
                    <a:pt x="7392049" y="50765"/>
                  </a:lnTo>
                  <a:lnTo>
                    <a:pt x="7364948" y="85844"/>
                  </a:lnTo>
                  <a:lnTo>
                    <a:pt x="7347475" y="127247"/>
                  </a:lnTo>
                  <a:lnTo>
                    <a:pt x="7341284" y="173324"/>
                  </a:lnTo>
                  <a:lnTo>
                    <a:pt x="7341284" y="1641656"/>
                  </a:lnTo>
                </a:path>
                <a:path w="7717155" h="5002530">
                  <a:moveTo>
                    <a:pt x="7341284" y="1865911"/>
                  </a:moveTo>
                  <a:lnTo>
                    <a:pt x="7341284" y="3877923"/>
                  </a:lnTo>
                </a:path>
                <a:path w="7717155" h="5002530">
                  <a:moveTo>
                    <a:pt x="7341273" y="4098587"/>
                  </a:moveTo>
                  <a:lnTo>
                    <a:pt x="7341273" y="4829067"/>
                  </a:lnTo>
                  <a:lnTo>
                    <a:pt x="7332938" y="4870243"/>
                  </a:lnTo>
                  <a:lnTo>
                    <a:pt x="7310222" y="4903903"/>
                  </a:lnTo>
                  <a:lnTo>
                    <a:pt x="7276558" y="4926615"/>
                  </a:lnTo>
                  <a:lnTo>
                    <a:pt x="7235381" y="4934949"/>
                  </a:lnTo>
                  <a:lnTo>
                    <a:pt x="3995731" y="4934949"/>
                  </a:lnTo>
                </a:path>
                <a:path w="7717155" h="5002530">
                  <a:moveTo>
                    <a:pt x="3770146" y="4934959"/>
                  </a:moveTo>
                  <a:lnTo>
                    <a:pt x="0" y="4934959"/>
                  </a:lnTo>
                </a:path>
              </a:pathLst>
            </a:custGeom>
            <a:ln w="7853">
              <a:solidFill>
                <a:srgbClr val="7E6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29678" y="1536991"/>
            <a:ext cx="17897023" cy="67839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5200"/>
              </a:lnSpc>
              <a:spcBef>
                <a:spcPts val="340"/>
              </a:spcBef>
            </a:pPr>
            <a:r>
              <a:rPr lang="en-NZ" sz="3500" spc="60" dirty="0">
                <a:solidFill>
                  <a:srgbClr val="AB4C2C"/>
                </a:solidFill>
                <a:latin typeface="Avenir Next" panose="020B0503020202020204" pitchFamily="34" charset="0"/>
                <a:cs typeface="Arial"/>
              </a:rPr>
              <a:t>How could this impact your documentation?</a:t>
            </a:r>
            <a:endParaRPr lang="en-NZ" sz="3500" dirty="0">
              <a:latin typeface="Avenir Next" panose="020B0503020202020204" pitchFamily="34" charset="0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xfrm>
            <a:off x="9655284" y="10630940"/>
            <a:ext cx="8318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>
                <a:solidFill>
                  <a:schemeClr val="tx1"/>
                </a:solidFill>
                <a:latin typeface="Avenir Next" panose="020B0503020202020204" pitchFamily="34" charset="0"/>
              </a:rPr>
              <a:t>Page</a:t>
            </a:r>
            <a:r>
              <a:rPr spc="-55">
                <a:solidFill>
                  <a:schemeClr val="tx1"/>
                </a:solidFill>
                <a:latin typeface="Avenir Next" panose="020B0503020202020204" pitchFamily="34" charset="0"/>
              </a:rPr>
              <a:t> </a:t>
            </a:r>
            <a:fld id="{81D60167-4931-47E6-BA6A-407CBD079E47}" type="slidenum">
              <a:rPr spc="-25" dirty="0">
                <a:solidFill>
                  <a:schemeClr val="tx1"/>
                </a:solidFill>
                <a:latin typeface="Avenir Next" panose="020B0503020202020204" pitchFamily="34" charset="0"/>
              </a:rPr>
              <a:t>8</a:t>
            </a:fld>
            <a:endParaRPr spc="-25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39ECC7-82DB-05AC-CA23-CEB7B9E79F6B}"/>
              </a:ext>
            </a:extLst>
          </p:cNvPr>
          <p:cNvSpPr txBox="1"/>
          <p:nvPr/>
        </p:nvSpPr>
        <p:spPr>
          <a:xfrm>
            <a:off x="1252603" y="2600276"/>
            <a:ext cx="1383499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GB" dirty="0"/>
              <a:t> </a:t>
            </a:r>
            <a:r>
              <a:rPr lang="en-GB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/ Recitals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 / </a:t>
            </a:r>
            <a:r>
              <a:rPr lang="en-GB" sz="2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Uara</a:t>
            </a:r>
            <a:endParaRPr lang="en-GB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/ Reo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Te Tiriti framing may be appropriate depending on your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Intellectual Property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Dispute Resolution</a:t>
            </a:r>
          </a:p>
        </p:txBody>
      </p:sp>
    </p:spTree>
    <p:extLst>
      <p:ext uri="{BB962C8B-B14F-4D97-AF65-F5344CB8AC3E}">
        <p14:creationId xmlns:p14="http://schemas.microsoft.com/office/powerpoint/2010/main" val="284872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planting a tree&#10;&#10;Description automatically generated">
            <a:extLst>
              <a:ext uri="{FF2B5EF4-FFF2-40B4-BE49-F238E27FC236}">
                <a16:creationId xmlns:a16="http://schemas.microsoft.com/office/drawing/2014/main" id="{5F6E4034-F896-3D9A-A175-4D9EC6D2B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9" y="-1136072"/>
            <a:ext cx="20104100" cy="14244161"/>
          </a:xfrm>
          <a:prstGeom prst="rect">
            <a:avLst/>
          </a:prstGeom>
        </p:spPr>
      </p:pic>
      <p:grpSp>
        <p:nvGrpSpPr>
          <p:cNvPr id="8" name="object 5">
            <a:extLst>
              <a:ext uri="{FF2B5EF4-FFF2-40B4-BE49-F238E27FC236}">
                <a16:creationId xmlns:a16="http://schemas.microsoft.com/office/drawing/2014/main" id="{F0393603-30E3-F417-FF1C-4808B85FCDF5}"/>
              </a:ext>
            </a:extLst>
          </p:cNvPr>
          <p:cNvGrpSpPr/>
          <p:nvPr/>
        </p:nvGrpSpPr>
        <p:grpSpPr>
          <a:xfrm>
            <a:off x="-8255" y="560387"/>
            <a:ext cx="20112355" cy="10188575"/>
            <a:chOff x="-3919" y="664917"/>
            <a:chExt cx="20112355" cy="10188575"/>
          </a:xfrm>
        </p:grpSpPr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36083F5A-0D0C-25DA-E6F7-C655CD7300F9}"/>
                </a:ext>
              </a:extLst>
            </p:cNvPr>
            <p:cNvSpPr/>
            <p:nvPr/>
          </p:nvSpPr>
          <p:spPr>
            <a:xfrm>
              <a:off x="307840" y="668844"/>
              <a:ext cx="3534410" cy="3153410"/>
            </a:xfrm>
            <a:custGeom>
              <a:avLst/>
              <a:gdLst/>
              <a:ahLst/>
              <a:cxnLst/>
              <a:rect l="l" t="t" r="r" b="b"/>
              <a:pathLst>
                <a:path w="3534410" h="3153410">
                  <a:moveTo>
                    <a:pt x="67495" y="2926319"/>
                  </a:moveTo>
                  <a:lnTo>
                    <a:pt x="67495" y="2954077"/>
                  </a:lnTo>
                  <a:lnTo>
                    <a:pt x="49757" y="2954077"/>
                  </a:lnTo>
                  <a:lnTo>
                    <a:pt x="67495" y="2971815"/>
                  </a:lnTo>
                  <a:lnTo>
                    <a:pt x="67495" y="3010944"/>
                  </a:lnTo>
                  <a:lnTo>
                    <a:pt x="49757" y="3010944"/>
                  </a:lnTo>
                  <a:lnTo>
                    <a:pt x="67495" y="3028682"/>
                  </a:lnTo>
                  <a:lnTo>
                    <a:pt x="67495" y="3067697"/>
                  </a:lnTo>
                  <a:lnTo>
                    <a:pt x="49757" y="3067697"/>
                  </a:lnTo>
                  <a:lnTo>
                    <a:pt x="67495" y="3085434"/>
                  </a:lnTo>
                  <a:lnTo>
                    <a:pt x="67495" y="3124030"/>
                  </a:lnTo>
                  <a:lnTo>
                    <a:pt x="49757" y="3124030"/>
                  </a:lnTo>
                  <a:lnTo>
                    <a:pt x="67495" y="3141768"/>
                  </a:lnTo>
                  <a:lnTo>
                    <a:pt x="67495" y="3153160"/>
                  </a:lnTo>
                </a:path>
                <a:path w="3534410" h="3153410">
                  <a:moveTo>
                    <a:pt x="0" y="2926319"/>
                  </a:moveTo>
                  <a:lnTo>
                    <a:pt x="0" y="2954077"/>
                  </a:lnTo>
                  <a:lnTo>
                    <a:pt x="17737" y="2954077"/>
                  </a:lnTo>
                  <a:lnTo>
                    <a:pt x="0" y="2971815"/>
                  </a:lnTo>
                  <a:lnTo>
                    <a:pt x="0" y="3010944"/>
                  </a:lnTo>
                  <a:lnTo>
                    <a:pt x="17737" y="3010944"/>
                  </a:lnTo>
                  <a:lnTo>
                    <a:pt x="0" y="3028682"/>
                  </a:lnTo>
                  <a:lnTo>
                    <a:pt x="0" y="3067697"/>
                  </a:lnTo>
                  <a:lnTo>
                    <a:pt x="17737" y="3067697"/>
                  </a:lnTo>
                  <a:lnTo>
                    <a:pt x="0" y="3085434"/>
                  </a:lnTo>
                  <a:lnTo>
                    <a:pt x="0" y="3124030"/>
                  </a:lnTo>
                  <a:lnTo>
                    <a:pt x="17737" y="3124030"/>
                  </a:lnTo>
                  <a:lnTo>
                    <a:pt x="0" y="3141768"/>
                  </a:lnTo>
                  <a:lnTo>
                    <a:pt x="0" y="3153160"/>
                  </a:lnTo>
                </a:path>
                <a:path w="3534410" h="3153410">
                  <a:moveTo>
                    <a:pt x="67505" y="898485"/>
                  </a:moveTo>
                  <a:lnTo>
                    <a:pt x="67505" y="926244"/>
                  </a:lnTo>
                  <a:lnTo>
                    <a:pt x="49768" y="926244"/>
                  </a:lnTo>
                  <a:lnTo>
                    <a:pt x="67505" y="943981"/>
                  </a:lnTo>
                  <a:lnTo>
                    <a:pt x="67505" y="983111"/>
                  </a:lnTo>
                  <a:lnTo>
                    <a:pt x="49768" y="983111"/>
                  </a:lnTo>
                  <a:lnTo>
                    <a:pt x="67505" y="1000849"/>
                  </a:lnTo>
                  <a:lnTo>
                    <a:pt x="67505" y="1039863"/>
                  </a:lnTo>
                  <a:lnTo>
                    <a:pt x="49768" y="1039863"/>
                  </a:lnTo>
                  <a:lnTo>
                    <a:pt x="67505" y="1057601"/>
                  </a:lnTo>
                  <a:lnTo>
                    <a:pt x="67505" y="1096196"/>
                  </a:lnTo>
                  <a:lnTo>
                    <a:pt x="49768" y="1096196"/>
                  </a:lnTo>
                  <a:lnTo>
                    <a:pt x="67505" y="1113934"/>
                  </a:lnTo>
                  <a:lnTo>
                    <a:pt x="67505" y="1125326"/>
                  </a:lnTo>
                </a:path>
                <a:path w="3534410" h="3153410">
                  <a:moveTo>
                    <a:pt x="10" y="898485"/>
                  </a:moveTo>
                  <a:lnTo>
                    <a:pt x="10" y="926244"/>
                  </a:lnTo>
                  <a:lnTo>
                    <a:pt x="17748" y="926244"/>
                  </a:lnTo>
                  <a:lnTo>
                    <a:pt x="10" y="943981"/>
                  </a:lnTo>
                  <a:lnTo>
                    <a:pt x="10" y="983111"/>
                  </a:lnTo>
                  <a:lnTo>
                    <a:pt x="17748" y="983111"/>
                  </a:lnTo>
                  <a:lnTo>
                    <a:pt x="10" y="1000849"/>
                  </a:lnTo>
                  <a:lnTo>
                    <a:pt x="10" y="1039863"/>
                  </a:lnTo>
                  <a:lnTo>
                    <a:pt x="17748" y="1039863"/>
                  </a:lnTo>
                  <a:lnTo>
                    <a:pt x="10" y="1057601"/>
                  </a:lnTo>
                  <a:lnTo>
                    <a:pt x="10" y="1096196"/>
                  </a:lnTo>
                  <a:lnTo>
                    <a:pt x="17748" y="1096196"/>
                  </a:lnTo>
                  <a:lnTo>
                    <a:pt x="10" y="1113934"/>
                  </a:lnTo>
                  <a:lnTo>
                    <a:pt x="10" y="1125326"/>
                  </a:lnTo>
                </a:path>
                <a:path w="3534410" h="3153410">
                  <a:moveTo>
                    <a:pt x="3533913" y="67495"/>
                  </a:moveTo>
                  <a:lnTo>
                    <a:pt x="3506155" y="67495"/>
                  </a:lnTo>
                  <a:lnTo>
                    <a:pt x="3506155" y="49757"/>
                  </a:lnTo>
                  <a:lnTo>
                    <a:pt x="3488417" y="67495"/>
                  </a:lnTo>
                  <a:lnTo>
                    <a:pt x="3449287" y="67495"/>
                  </a:lnTo>
                  <a:lnTo>
                    <a:pt x="3449287" y="49757"/>
                  </a:lnTo>
                  <a:lnTo>
                    <a:pt x="3431549" y="67495"/>
                  </a:lnTo>
                  <a:lnTo>
                    <a:pt x="3392535" y="67495"/>
                  </a:lnTo>
                  <a:lnTo>
                    <a:pt x="3392535" y="49757"/>
                  </a:lnTo>
                  <a:lnTo>
                    <a:pt x="3374797" y="67495"/>
                  </a:lnTo>
                  <a:lnTo>
                    <a:pt x="3336202" y="67495"/>
                  </a:lnTo>
                  <a:lnTo>
                    <a:pt x="3336202" y="49757"/>
                  </a:lnTo>
                  <a:lnTo>
                    <a:pt x="3318464" y="67495"/>
                  </a:lnTo>
                  <a:lnTo>
                    <a:pt x="3307072" y="67495"/>
                  </a:lnTo>
                </a:path>
                <a:path w="3534410" h="3153410">
                  <a:moveTo>
                    <a:pt x="3533913" y="0"/>
                  </a:moveTo>
                  <a:lnTo>
                    <a:pt x="3506155" y="0"/>
                  </a:lnTo>
                  <a:lnTo>
                    <a:pt x="3506155" y="17737"/>
                  </a:lnTo>
                  <a:lnTo>
                    <a:pt x="3488417" y="0"/>
                  </a:lnTo>
                  <a:lnTo>
                    <a:pt x="3449287" y="0"/>
                  </a:lnTo>
                  <a:lnTo>
                    <a:pt x="3449287" y="17737"/>
                  </a:lnTo>
                  <a:lnTo>
                    <a:pt x="3431549" y="0"/>
                  </a:lnTo>
                  <a:lnTo>
                    <a:pt x="3392535" y="0"/>
                  </a:lnTo>
                  <a:lnTo>
                    <a:pt x="3392535" y="17737"/>
                  </a:lnTo>
                  <a:lnTo>
                    <a:pt x="3374797" y="0"/>
                  </a:lnTo>
                  <a:lnTo>
                    <a:pt x="3336202" y="0"/>
                  </a:lnTo>
                  <a:lnTo>
                    <a:pt x="3336202" y="17737"/>
                  </a:lnTo>
                  <a:lnTo>
                    <a:pt x="3318464" y="0"/>
                  </a:lnTo>
                  <a:lnTo>
                    <a:pt x="3307072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D2E256C4-DF6F-7CB6-08C3-28CAC0C7653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07901" y="664917"/>
              <a:ext cx="226464" cy="75348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30198D06-DF35-AE48-79BF-C6DEFF1A973A}"/>
                </a:ext>
              </a:extLst>
            </p:cNvPr>
            <p:cNvSpPr/>
            <p:nvPr/>
          </p:nvSpPr>
          <p:spPr>
            <a:xfrm>
              <a:off x="7" y="668844"/>
              <a:ext cx="19796760" cy="4792980"/>
            </a:xfrm>
            <a:custGeom>
              <a:avLst/>
              <a:gdLst/>
              <a:ahLst/>
              <a:cxnLst/>
              <a:rect l="l" t="t" r="r" b="b"/>
              <a:pathLst>
                <a:path w="19796760" h="4792980">
                  <a:moveTo>
                    <a:pt x="0" y="4725552"/>
                  </a:moveTo>
                  <a:lnTo>
                    <a:pt x="201920" y="4725552"/>
                  </a:lnTo>
                  <a:lnTo>
                    <a:pt x="243102" y="4717217"/>
                  </a:lnTo>
                  <a:lnTo>
                    <a:pt x="276765" y="4694501"/>
                  </a:lnTo>
                  <a:lnTo>
                    <a:pt x="299478" y="4660837"/>
                  </a:lnTo>
                  <a:lnTo>
                    <a:pt x="307812" y="4619660"/>
                  </a:lnTo>
                  <a:lnTo>
                    <a:pt x="307812" y="3152050"/>
                  </a:lnTo>
                </a:path>
                <a:path w="19796760" h="4792980">
                  <a:moveTo>
                    <a:pt x="307833" y="2926340"/>
                  </a:moveTo>
                  <a:lnTo>
                    <a:pt x="307833" y="1125316"/>
                  </a:lnTo>
                </a:path>
                <a:path w="19796760" h="4792980">
                  <a:moveTo>
                    <a:pt x="307833" y="898485"/>
                  </a:moveTo>
                  <a:lnTo>
                    <a:pt x="307833" y="173335"/>
                  </a:lnTo>
                  <a:lnTo>
                    <a:pt x="314024" y="127258"/>
                  </a:lnTo>
                  <a:lnTo>
                    <a:pt x="331495" y="85854"/>
                  </a:lnTo>
                  <a:lnTo>
                    <a:pt x="358595" y="50775"/>
                  </a:lnTo>
                  <a:lnTo>
                    <a:pt x="393673" y="23674"/>
                  </a:lnTo>
                  <a:lnTo>
                    <a:pt x="435077" y="6201"/>
                  </a:lnTo>
                  <a:lnTo>
                    <a:pt x="481158" y="10"/>
                  </a:lnTo>
                  <a:lnTo>
                    <a:pt x="3616120" y="10"/>
                  </a:lnTo>
                </a:path>
                <a:path w="19796760" h="4792980">
                  <a:moveTo>
                    <a:pt x="3841694" y="10"/>
                  </a:moveTo>
                  <a:lnTo>
                    <a:pt x="7611831" y="10"/>
                  </a:lnTo>
                </a:path>
                <a:path w="19796760" h="4792980">
                  <a:moveTo>
                    <a:pt x="0" y="4792984"/>
                  </a:moveTo>
                  <a:lnTo>
                    <a:pt x="201931" y="4792984"/>
                  </a:lnTo>
                  <a:lnTo>
                    <a:pt x="248012" y="4786793"/>
                  </a:lnTo>
                  <a:lnTo>
                    <a:pt x="289418" y="4769321"/>
                  </a:lnTo>
                  <a:lnTo>
                    <a:pt x="324499" y="4742219"/>
                  </a:lnTo>
                  <a:lnTo>
                    <a:pt x="351601" y="4707140"/>
                  </a:lnTo>
                  <a:lnTo>
                    <a:pt x="369074" y="4665737"/>
                  </a:lnTo>
                  <a:lnTo>
                    <a:pt x="375266" y="4619660"/>
                  </a:lnTo>
                  <a:lnTo>
                    <a:pt x="375266" y="3151328"/>
                  </a:lnTo>
                </a:path>
                <a:path w="19796760" h="4792980">
                  <a:moveTo>
                    <a:pt x="375266" y="2927073"/>
                  </a:moveTo>
                  <a:lnTo>
                    <a:pt x="375266" y="1124478"/>
                  </a:lnTo>
                </a:path>
                <a:path w="19796760" h="4792980">
                  <a:moveTo>
                    <a:pt x="375276" y="903815"/>
                  </a:moveTo>
                  <a:lnTo>
                    <a:pt x="375276" y="173335"/>
                  </a:lnTo>
                  <a:lnTo>
                    <a:pt x="383610" y="132159"/>
                  </a:lnTo>
                  <a:lnTo>
                    <a:pt x="406324" y="98499"/>
                  </a:lnTo>
                  <a:lnTo>
                    <a:pt x="439987" y="75786"/>
                  </a:lnTo>
                  <a:lnTo>
                    <a:pt x="481168" y="67453"/>
                  </a:lnTo>
                  <a:lnTo>
                    <a:pt x="3616109" y="67453"/>
                  </a:lnTo>
                </a:path>
                <a:path w="19796760" h="4792980">
                  <a:moveTo>
                    <a:pt x="3841694" y="67442"/>
                  </a:moveTo>
                  <a:lnTo>
                    <a:pt x="7611831" y="67442"/>
                  </a:lnTo>
                </a:path>
                <a:path w="19796760" h="4792980">
                  <a:moveTo>
                    <a:pt x="19728739" y="3153160"/>
                  </a:moveTo>
                  <a:lnTo>
                    <a:pt x="19728739" y="3141768"/>
                  </a:lnTo>
                  <a:lnTo>
                    <a:pt x="19746477" y="3124030"/>
                  </a:lnTo>
                  <a:lnTo>
                    <a:pt x="19728739" y="3124030"/>
                  </a:lnTo>
                  <a:lnTo>
                    <a:pt x="19728739" y="3085434"/>
                  </a:lnTo>
                  <a:lnTo>
                    <a:pt x="19746477" y="3067697"/>
                  </a:lnTo>
                  <a:lnTo>
                    <a:pt x="19728739" y="3067697"/>
                  </a:lnTo>
                  <a:lnTo>
                    <a:pt x="19728739" y="3028682"/>
                  </a:lnTo>
                  <a:lnTo>
                    <a:pt x="19746477" y="3010944"/>
                  </a:lnTo>
                  <a:lnTo>
                    <a:pt x="19728739" y="3010944"/>
                  </a:lnTo>
                  <a:lnTo>
                    <a:pt x="19728739" y="2971815"/>
                  </a:lnTo>
                  <a:lnTo>
                    <a:pt x="19746477" y="2954077"/>
                  </a:lnTo>
                  <a:lnTo>
                    <a:pt x="19728739" y="2954077"/>
                  </a:lnTo>
                  <a:lnTo>
                    <a:pt x="19728739" y="2926319"/>
                  </a:lnTo>
                </a:path>
                <a:path w="19796760" h="4792980">
                  <a:moveTo>
                    <a:pt x="19796234" y="3153160"/>
                  </a:moveTo>
                  <a:lnTo>
                    <a:pt x="19796234" y="3141768"/>
                  </a:lnTo>
                  <a:lnTo>
                    <a:pt x="19778507" y="3124030"/>
                  </a:lnTo>
                  <a:lnTo>
                    <a:pt x="19796234" y="3124030"/>
                  </a:lnTo>
                  <a:lnTo>
                    <a:pt x="19796234" y="3085434"/>
                  </a:lnTo>
                  <a:lnTo>
                    <a:pt x="19778507" y="3067697"/>
                  </a:lnTo>
                  <a:lnTo>
                    <a:pt x="19796234" y="3067697"/>
                  </a:lnTo>
                  <a:lnTo>
                    <a:pt x="19796234" y="3028682"/>
                  </a:lnTo>
                  <a:lnTo>
                    <a:pt x="19778507" y="3010944"/>
                  </a:lnTo>
                  <a:lnTo>
                    <a:pt x="19796234" y="3010944"/>
                  </a:lnTo>
                  <a:lnTo>
                    <a:pt x="19796234" y="2971815"/>
                  </a:lnTo>
                  <a:lnTo>
                    <a:pt x="19778507" y="2954077"/>
                  </a:lnTo>
                  <a:lnTo>
                    <a:pt x="19796234" y="2954077"/>
                  </a:lnTo>
                  <a:lnTo>
                    <a:pt x="19796234" y="2926319"/>
                  </a:lnTo>
                </a:path>
                <a:path w="19796760" h="4792980">
                  <a:moveTo>
                    <a:pt x="19728729" y="1125326"/>
                  </a:moveTo>
                  <a:lnTo>
                    <a:pt x="19728729" y="1113934"/>
                  </a:lnTo>
                  <a:lnTo>
                    <a:pt x="19746466" y="1096196"/>
                  </a:lnTo>
                  <a:lnTo>
                    <a:pt x="19728729" y="1096196"/>
                  </a:lnTo>
                  <a:lnTo>
                    <a:pt x="19728729" y="1057601"/>
                  </a:lnTo>
                  <a:lnTo>
                    <a:pt x="19746466" y="1039863"/>
                  </a:lnTo>
                  <a:lnTo>
                    <a:pt x="19728729" y="1039863"/>
                  </a:lnTo>
                  <a:lnTo>
                    <a:pt x="19728729" y="1000849"/>
                  </a:lnTo>
                  <a:lnTo>
                    <a:pt x="19746466" y="983111"/>
                  </a:lnTo>
                  <a:lnTo>
                    <a:pt x="19728729" y="983111"/>
                  </a:lnTo>
                  <a:lnTo>
                    <a:pt x="19728729" y="943981"/>
                  </a:lnTo>
                  <a:lnTo>
                    <a:pt x="19746466" y="926244"/>
                  </a:lnTo>
                  <a:lnTo>
                    <a:pt x="19728729" y="926244"/>
                  </a:lnTo>
                  <a:lnTo>
                    <a:pt x="19728729" y="898485"/>
                  </a:lnTo>
                </a:path>
                <a:path w="19796760" h="4792980">
                  <a:moveTo>
                    <a:pt x="19796224" y="1125326"/>
                  </a:moveTo>
                  <a:lnTo>
                    <a:pt x="19796224" y="1113934"/>
                  </a:lnTo>
                  <a:lnTo>
                    <a:pt x="19778486" y="1096196"/>
                  </a:lnTo>
                  <a:lnTo>
                    <a:pt x="19796224" y="1096196"/>
                  </a:lnTo>
                  <a:lnTo>
                    <a:pt x="19796224" y="1057601"/>
                  </a:lnTo>
                  <a:lnTo>
                    <a:pt x="19778486" y="1039863"/>
                  </a:lnTo>
                  <a:lnTo>
                    <a:pt x="19796224" y="1039863"/>
                  </a:lnTo>
                  <a:lnTo>
                    <a:pt x="19796224" y="1000849"/>
                  </a:lnTo>
                  <a:lnTo>
                    <a:pt x="19778486" y="983111"/>
                  </a:lnTo>
                  <a:lnTo>
                    <a:pt x="19796224" y="983111"/>
                  </a:lnTo>
                  <a:lnTo>
                    <a:pt x="19796224" y="943981"/>
                  </a:lnTo>
                  <a:lnTo>
                    <a:pt x="19778486" y="926244"/>
                  </a:lnTo>
                  <a:lnTo>
                    <a:pt x="19796224" y="926244"/>
                  </a:lnTo>
                  <a:lnTo>
                    <a:pt x="19796224" y="898485"/>
                  </a:lnTo>
                </a:path>
                <a:path w="19796760" h="4792980">
                  <a:moveTo>
                    <a:pt x="16384453" y="67495"/>
                  </a:moveTo>
                  <a:lnTo>
                    <a:pt x="16373061" y="67495"/>
                  </a:lnTo>
                  <a:lnTo>
                    <a:pt x="16355323" y="49757"/>
                  </a:lnTo>
                  <a:lnTo>
                    <a:pt x="16355323" y="67495"/>
                  </a:lnTo>
                  <a:lnTo>
                    <a:pt x="16316728" y="67495"/>
                  </a:lnTo>
                  <a:lnTo>
                    <a:pt x="16298990" y="49757"/>
                  </a:lnTo>
                  <a:lnTo>
                    <a:pt x="16298990" y="67495"/>
                  </a:lnTo>
                  <a:lnTo>
                    <a:pt x="16259976" y="67495"/>
                  </a:lnTo>
                  <a:lnTo>
                    <a:pt x="16242238" y="49757"/>
                  </a:lnTo>
                  <a:lnTo>
                    <a:pt x="16242238" y="67495"/>
                  </a:lnTo>
                  <a:lnTo>
                    <a:pt x="16203108" y="67495"/>
                  </a:lnTo>
                  <a:lnTo>
                    <a:pt x="16185371" y="49757"/>
                  </a:lnTo>
                  <a:lnTo>
                    <a:pt x="16185371" y="67495"/>
                  </a:lnTo>
                  <a:lnTo>
                    <a:pt x="16157612" y="67495"/>
                  </a:lnTo>
                </a:path>
                <a:path w="19796760" h="4792980">
                  <a:moveTo>
                    <a:pt x="16384453" y="0"/>
                  </a:moveTo>
                  <a:lnTo>
                    <a:pt x="16373061" y="0"/>
                  </a:lnTo>
                  <a:lnTo>
                    <a:pt x="16355323" y="17737"/>
                  </a:lnTo>
                  <a:lnTo>
                    <a:pt x="16355323" y="0"/>
                  </a:lnTo>
                  <a:lnTo>
                    <a:pt x="16316728" y="0"/>
                  </a:lnTo>
                  <a:lnTo>
                    <a:pt x="16298990" y="17737"/>
                  </a:lnTo>
                  <a:lnTo>
                    <a:pt x="16298990" y="0"/>
                  </a:lnTo>
                  <a:lnTo>
                    <a:pt x="16259976" y="0"/>
                  </a:lnTo>
                  <a:lnTo>
                    <a:pt x="16242238" y="17737"/>
                  </a:lnTo>
                  <a:lnTo>
                    <a:pt x="16242238" y="0"/>
                  </a:lnTo>
                  <a:lnTo>
                    <a:pt x="16203108" y="0"/>
                  </a:lnTo>
                  <a:lnTo>
                    <a:pt x="16185371" y="17737"/>
                  </a:lnTo>
                  <a:lnTo>
                    <a:pt x="16185371" y="0"/>
                  </a:lnTo>
                  <a:lnTo>
                    <a:pt x="16157612" y="0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4B08D176-2634-D539-4933-2037948395B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65008" y="664917"/>
              <a:ext cx="226464" cy="75348"/>
            </a:xfrm>
            <a:prstGeom prst="rect">
              <a:avLst/>
            </a:prstGeom>
          </p:spPr>
        </p:pic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BA8B9668-875A-FE48-AF5F-25A90D68F6C7}"/>
                </a:ext>
              </a:extLst>
            </p:cNvPr>
            <p:cNvSpPr/>
            <p:nvPr/>
          </p:nvSpPr>
          <p:spPr>
            <a:xfrm>
              <a:off x="307851" y="668855"/>
              <a:ext cx="19796760" cy="10180320"/>
            </a:xfrm>
            <a:custGeom>
              <a:avLst/>
              <a:gdLst/>
              <a:ahLst/>
              <a:cxnLst/>
              <a:rect l="l" t="t" r="r" b="b"/>
              <a:pathLst>
                <a:path w="19796760" h="10180320">
                  <a:moveTo>
                    <a:pt x="19488411" y="3152040"/>
                  </a:moveTo>
                  <a:lnTo>
                    <a:pt x="19488411" y="4619649"/>
                  </a:lnTo>
                  <a:lnTo>
                    <a:pt x="19496746" y="4660826"/>
                  </a:lnTo>
                  <a:lnTo>
                    <a:pt x="19519463" y="4694490"/>
                  </a:lnTo>
                  <a:lnTo>
                    <a:pt x="19553126" y="4717206"/>
                  </a:lnTo>
                  <a:lnTo>
                    <a:pt x="19594303" y="4725541"/>
                  </a:lnTo>
                  <a:lnTo>
                    <a:pt x="19796224" y="4725541"/>
                  </a:lnTo>
                </a:path>
                <a:path w="19796760" h="10180320">
                  <a:moveTo>
                    <a:pt x="19488390" y="1125306"/>
                  </a:moveTo>
                  <a:lnTo>
                    <a:pt x="19488390" y="2926329"/>
                  </a:lnTo>
                </a:path>
                <a:path w="19796760" h="10180320">
                  <a:moveTo>
                    <a:pt x="16075395" y="0"/>
                  </a:moveTo>
                  <a:lnTo>
                    <a:pt x="19315066" y="0"/>
                  </a:lnTo>
                  <a:lnTo>
                    <a:pt x="19361146" y="6191"/>
                  </a:lnTo>
                  <a:lnTo>
                    <a:pt x="19402551" y="23663"/>
                  </a:lnTo>
                  <a:lnTo>
                    <a:pt x="19437629" y="50765"/>
                  </a:lnTo>
                  <a:lnTo>
                    <a:pt x="19464729" y="85844"/>
                  </a:lnTo>
                  <a:lnTo>
                    <a:pt x="19482200" y="127247"/>
                  </a:lnTo>
                  <a:lnTo>
                    <a:pt x="19488390" y="173324"/>
                  </a:lnTo>
                  <a:lnTo>
                    <a:pt x="19488390" y="898475"/>
                  </a:lnTo>
                </a:path>
                <a:path w="19796760" h="10180320">
                  <a:moveTo>
                    <a:pt x="12079684" y="0"/>
                  </a:moveTo>
                  <a:lnTo>
                    <a:pt x="15849821" y="0"/>
                  </a:lnTo>
                </a:path>
                <a:path w="19796760" h="10180320">
                  <a:moveTo>
                    <a:pt x="19420958" y="3151317"/>
                  </a:moveTo>
                  <a:lnTo>
                    <a:pt x="19420958" y="4619649"/>
                  </a:lnTo>
                  <a:lnTo>
                    <a:pt x="19427149" y="4665726"/>
                  </a:lnTo>
                  <a:lnTo>
                    <a:pt x="19444622" y="4707130"/>
                  </a:lnTo>
                  <a:lnTo>
                    <a:pt x="19471725" y="4742209"/>
                  </a:lnTo>
                  <a:lnTo>
                    <a:pt x="19506805" y="4769310"/>
                  </a:lnTo>
                  <a:lnTo>
                    <a:pt x="19548212" y="4786783"/>
                  </a:lnTo>
                  <a:lnTo>
                    <a:pt x="19594293" y="4792974"/>
                  </a:lnTo>
                  <a:lnTo>
                    <a:pt x="19796224" y="4792974"/>
                  </a:lnTo>
                </a:path>
                <a:path w="19796760" h="10180320">
                  <a:moveTo>
                    <a:pt x="19420958" y="1124468"/>
                  </a:moveTo>
                  <a:lnTo>
                    <a:pt x="19420958" y="2927062"/>
                  </a:lnTo>
                </a:path>
                <a:path w="19796760" h="10180320">
                  <a:moveTo>
                    <a:pt x="16075405" y="67442"/>
                  </a:moveTo>
                  <a:lnTo>
                    <a:pt x="19315055" y="67442"/>
                  </a:lnTo>
                  <a:lnTo>
                    <a:pt x="19356237" y="75776"/>
                  </a:lnTo>
                  <a:lnTo>
                    <a:pt x="19389900" y="98489"/>
                  </a:lnTo>
                  <a:lnTo>
                    <a:pt x="19412614" y="132149"/>
                  </a:lnTo>
                  <a:lnTo>
                    <a:pt x="19420947" y="173324"/>
                  </a:lnTo>
                  <a:lnTo>
                    <a:pt x="19420947" y="903804"/>
                  </a:lnTo>
                </a:path>
                <a:path w="19796760" h="10180320">
                  <a:moveTo>
                    <a:pt x="12079684" y="67432"/>
                  </a:moveTo>
                  <a:lnTo>
                    <a:pt x="15849821" y="67432"/>
                  </a:lnTo>
                </a:path>
                <a:path w="19796760" h="10180320">
                  <a:moveTo>
                    <a:pt x="67495" y="6817698"/>
                  </a:moveTo>
                  <a:lnTo>
                    <a:pt x="67495" y="6829090"/>
                  </a:lnTo>
                  <a:lnTo>
                    <a:pt x="49768" y="6846828"/>
                  </a:lnTo>
                  <a:lnTo>
                    <a:pt x="67495" y="6846828"/>
                  </a:lnTo>
                  <a:lnTo>
                    <a:pt x="67495" y="6885413"/>
                  </a:lnTo>
                  <a:lnTo>
                    <a:pt x="49768" y="6903161"/>
                  </a:lnTo>
                  <a:lnTo>
                    <a:pt x="67495" y="6903161"/>
                  </a:lnTo>
                  <a:lnTo>
                    <a:pt x="67495" y="6942176"/>
                  </a:lnTo>
                  <a:lnTo>
                    <a:pt x="49768" y="6959913"/>
                  </a:lnTo>
                  <a:lnTo>
                    <a:pt x="67495" y="6959913"/>
                  </a:lnTo>
                  <a:lnTo>
                    <a:pt x="67495" y="6999043"/>
                  </a:lnTo>
                  <a:lnTo>
                    <a:pt x="49768" y="7016781"/>
                  </a:lnTo>
                  <a:lnTo>
                    <a:pt x="67495" y="7016781"/>
                  </a:lnTo>
                  <a:lnTo>
                    <a:pt x="67495" y="7044539"/>
                  </a:lnTo>
                </a:path>
                <a:path w="19796760" h="10180320">
                  <a:moveTo>
                    <a:pt x="0" y="6817698"/>
                  </a:moveTo>
                  <a:lnTo>
                    <a:pt x="0" y="6829090"/>
                  </a:lnTo>
                  <a:lnTo>
                    <a:pt x="17737" y="6846828"/>
                  </a:lnTo>
                  <a:lnTo>
                    <a:pt x="0" y="6846828"/>
                  </a:lnTo>
                  <a:lnTo>
                    <a:pt x="0" y="6885413"/>
                  </a:lnTo>
                  <a:lnTo>
                    <a:pt x="17737" y="6903161"/>
                  </a:lnTo>
                  <a:lnTo>
                    <a:pt x="0" y="6903161"/>
                  </a:lnTo>
                  <a:lnTo>
                    <a:pt x="0" y="6942176"/>
                  </a:lnTo>
                  <a:lnTo>
                    <a:pt x="17737" y="6959913"/>
                  </a:lnTo>
                  <a:lnTo>
                    <a:pt x="0" y="6959913"/>
                  </a:lnTo>
                  <a:lnTo>
                    <a:pt x="0" y="6999043"/>
                  </a:lnTo>
                  <a:lnTo>
                    <a:pt x="17737" y="7016781"/>
                  </a:lnTo>
                  <a:lnTo>
                    <a:pt x="0" y="7016781"/>
                  </a:lnTo>
                  <a:lnTo>
                    <a:pt x="0" y="7044539"/>
                  </a:lnTo>
                </a:path>
                <a:path w="19796760" h="10180320">
                  <a:moveTo>
                    <a:pt x="67516" y="9054949"/>
                  </a:moveTo>
                  <a:lnTo>
                    <a:pt x="67516" y="9066341"/>
                  </a:lnTo>
                  <a:lnTo>
                    <a:pt x="49778" y="9084079"/>
                  </a:lnTo>
                  <a:lnTo>
                    <a:pt x="67516" y="9084079"/>
                  </a:lnTo>
                  <a:lnTo>
                    <a:pt x="67516" y="9122675"/>
                  </a:lnTo>
                  <a:lnTo>
                    <a:pt x="49778" y="9140412"/>
                  </a:lnTo>
                  <a:lnTo>
                    <a:pt x="67516" y="9140412"/>
                  </a:lnTo>
                  <a:lnTo>
                    <a:pt x="67516" y="9179427"/>
                  </a:lnTo>
                  <a:lnTo>
                    <a:pt x="49778" y="9197164"/>
                  </a:lnTo>
                  <a:lnTo>
                    <a:pt x="67516" y="9197164"/>
                  </a:lnTo>
                  <a:lnTo>
                    <a:pt x="67516" y="9236294"/>
                  </a:lnTo>
                  <a:lnTo>
                    <a:pt x="49778" y="9254032"/>
                  </a:lnTo>
                  <a:lnTo>
                    <a:pt x="67516" y="9254032"/>
                  </a:lnTo>
                  <a:lnTo>
                    <a:pt x="67516" y="9281790"/>
                  </a:lnTo>
                </a:path>
                <a:path w="19796760" h="10180320">
                  <a:moveTo>
                    <a:pt x="10" y="9054949"/>
                  </a:moveTo>
                  <a:lnTo>
                    <a:pt x="10" y="9066341"/>
                  </a:lnTo>
                  <a:lnTo>
                    <a:pt x="17748" y="9084079"/>
                  </a:lnTo>
                  <a:lnTo>
                    <a:pt x="10" y="9084079"/>
                  </a:lnTo>
                  <a:lnTo>
                    <a:pt x="10" y="9122675"/>
                  </a:lnTo>
                  <a:lnTo>
                    <a:pt x="17748" y="9140412"/>
                  </a:lnTo>
                  <a:lnTo>
                    <a:pt x="10" y="9140412"/>
                  </a:lnTo>
                  <a:lnTo>
                    <a:pt x="10" y="9179427"/>
                  </a:lnTo>
                  <a:lnTo>
                    <a:pt x="17748" y="9197164"/>
                  </a:lnTo>
                  <a:lnTo>
                    <a:pt x="10" y="9197164"/>
                  </a:lnTo>
                  <a:lnTo>
                    <a:pt x="10" y="9236294"/>
                  </a:lnTo>
                  <a:lnTo>
                    <a:pt x="17748" y="9254032"/>
                  </a:lnTo>
                  <a:lnTo>
                    <a:pt x="10" y="9254032"/>
                  </a:lnTo>
                  <a:lnTo>
                    <a:pt x="10" y="9281790"/>
                  </a:lnTo>
                </a:path>
                <a:path w="19796760" h="10180320">
                  <a:moveTo>
                    <a:pt x="3307082" y="10112781"/>
                  </a:moveTo>
                  <a:lnTo>
                    <a:pt x="3318474" y="10112781"/>
                  </a:lnTo>
                  <a:lnTo>
                    <a:pt x="3336202" y="10130518"/>
                  </a:lnTo>
                  <a:lnTo>
                    <a:pt x="3336202" y="10112781"/>
                  </a:lnTo>
                  <a:lnTo>
                    <a:pt x="3374797" y="10112781"/>
                  </a:lnTo>
                  <a:lnTo>
                    <a:pt x="3392535" y="10130518"/>
                  </a:lnTo>
                  <a:lnTo>
                    <a:pt x="3392535" y="10112781"/>
                  </a:lnTo>
                  <a:lnTo>
                    <a:pt x="3431549" y="10112781"/>
                  </a:lnTo>
                  <a:lnTo>
                    <a:pt x="3449298" y="10130518"/>
                  </a:lnTo>
                  <a:lnTo>
                    <a:pt x="3449298" y="10112781"/>
                  </a:lnTo>
                  <a:lnTo>
                    <a:pt x="3488427" y="10112781"/>
                  </a:lnTo>
                  <a:lnTo>
                    <a:pt x="3506165" y="10130518"/>
                  </a:lnTo>
                  <a:lnTo>
                    <a:pt x="3506165" y="10112781"/>
                  </a:lnTo>
                  <a:lnTo>
                    <a:pt x="3533923" y="10112781"/>
                  </a:lnTo>
                </a:path>
                <a:path w="19796760" h="10180320">
                  <a:moveTo>
                    <a:pt x="3307082" y="10180276"/>
                  </a:moveTo>
                  <a:lnTo>
                    <a:pt x="3318474" y="10180276"/>
                  </a:lnTo>
                  <a:lnTo>
                    <a:pt x="3336202" y="10162538"/>
                  </a:lnTo>
                  <a:lnTo>
                    <a:pt x="3336202" y="10180276"/>
                  </a:lnTo>
                  <a:lnTo>
                    <a:pt x="3374797" y="10180276"/>
                  </a:lnTo>
                  <a:lnTo>
                    <a:pt x="3392535" y="10162538"/>
                  </a:lnTo>
                  <a:lnTo>
                    <a:pt x="3392535" y="10180276"/>
                  </a:lnTo>
                  <a:lnTo>
                    <a:pt x="3431549" y="10180276"/>
                  </a:lnTo>
                  <a:lnTo>
                    <a:pt x="3449298" y="10162538"/>
                  </a:lnTo>
                  <a:lnTo>
                    <a:pt x="3449298" y="10180276"/>
                  </a:lnTo>
                  <a:lnTo>
                    <a:pt x="3488427" y="10180276"/>
                  </a:lnTo>
                  <a:lnTo>
                    <a:pt x="3506165" y="10162538"/>
                  </a:lnTo>
                  <a:lnTo>
                    <a:pt x="3506165" y="10180276"/>
                  </a:lnTo>
                  <a:lnTo>
                    <a:pt x="3533923" y="10180276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id="{8CD5D09D-93E9-B519-5B3E-FDAE8481B2E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7922" y="10777709"/>
              <a:ext cx="226453" cy="75348"/>
            </a:xfrm>
            <a:prstGeom prst="rect">
              <a:avLst/>
            </a:prstGeom>
          </p:spPr>
        </p:pic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71552BFE-681F-7B44-CDC9-2CE003305429}"/>
                </a:ext>
              </a:extLst>
            </p:cNvPr>
            <p:cNvSpPr/>
            <p:nvPr/>
          </p:nvSpPr>
          <p:spPr>
            <a:xfrm>
              <a:off x="28" y="5846728"/>
              <a:ext cx="19796760" cy="5002530"/>
            </a:xfrm>
            <a:custGeom>
              <a:avLst/>
              <a:gdLst/>
              <a:ahLst/>
              <a:cxnLst/>
              <a:rect l="l" t="t" r="r" b="b"/>
              <a:pathLst>
                <a:path w="19796760" h="5002530">
                  <a:moveTo>
                    <a:pt x="307812" y="1640934"/>
                  </a:moveTo>
                  <a:lnTo>
                    <a:pt x="307812" y="173324"/>
                  </a:lnTo>
                  <a:lnTo>
                    <a:pt x="299477" y="132147"/>
                  </a:lnTo>
                  <a:lnTo>
                    <a:pt x="276761" y="98483"/>
                  </a:lnTo>
                  <a:lnTo>
                    <a:pt x="243097" y="75767"/>
                  </a:lnTo>
                  <a:lnTo>
                    <a:pt x="201920" y="67432"/>
                  </a:lnTo>
                  <a:lnTo>
                    <a:pt x="0" y="67432"/>
                  </a:lnTo>
                </a:path>
                <a:path w="19796760" h="5002530">
                  <a:moveTo>
                    <a:pt x="307823" y="3877086"/>
                  </a:moveTo>
                  <a:lnTo>
                    <a:pt x="307823" y="1866634"/>
                  </a:lnTo>
                </a:path>
                <a:path w="19796760" h="5002530">
                  <a:moveTo>
                    <a:pt x="3616120" y="5002392"/>
                  </a:moveTo>
                  <a:lnTo>
                    <a:pt x="481147" y="5002392"/>
                  </a:lnTo>
                  <a:lnTo>
                    <a:pt x="435071" y="4996200"/>
                  </a:lnTo>
                  <a:lnTo>
                    <a:pt x="393667" y="4978728"/>
                  </a:lnTo>
                  <a:lnTo>
                    <a:pt x="358588" y="4951626"/>
                  </a:lnTo>
                  <a:lnTo>
                    <a:pt x="331486" y="4916547"/>
                  </a:lnTo>
                  <a:lnTo>
                    <a:pt x="314014" y="4875144"/>
                  </a:lnTo>
                  <a:lnTo>
                    <a:pt x="307823" y="4829067"/>
                  </a:lnTo>
                  <a:lnTo>
                    <a:pt x="307823" y="4103916"/>
                  </a:lnTo>
                </a:path>
                <a:path w="19796760" h="5002530">
                  <a:moveTo>
                    <a:pt x="7611831" y="5002392"/>
                  </a:moveTo>
                  <a:lnTo>
                    <a:pt x="3841684" y="5002392"/>
                  </a:lnTo>
                </a:path>
                <a:path w="19796760" h="5002530">
                  <a:moveTo>
                    <a:pt x="375255" y="1641656"/>
                  </a:moveTo>
                  <a:lnTo>
                    <a:pt x="375255" y="173324"/>
                  </a:lnTo>
                  <a:lnTo>
                    <a:pt x="369064" y="127247"/>
                  </a:lnTo>
                  <a:lnTo>
                    <a:pt x="351591" y="85844"/>
                  </a:lnTo>
                  <a:lnTo>
                    <a:pt x="324490" y="50765"/>
                  </a:lnTo>
                  <a:lnTo>
                    <a:pt x="289411" y="23663"/>
                  </a:lnTo>
                  <a:lnTo>
                    <a:pt x="248007" y="6191"/>
                  </a:lnTo>
                  <a:lnTo>
                    <a:pt x="201931" y="0"/>
                  </a:lnTo>
                  <a:lnTo>
                    <a:pt x="0" y="0"/>
                  </a:lnTo>
                </a:path>
                <a:path w="19796760" h="5002530">
                  <a:moveTo>
                    <a:pt x="375255" y="3877923"/>
                  </a:moveTo>
                  <a:lnTo>
                    <a:pt x="375255" y="1865911"/>
                  </a:lnTo>
                </a:path>
                <a:path w="19796760" h="5002530">
                  <a:moveTo>
                    <a:pt x="3616099" y="4934949"/>
                  </a:moveTo>
                  <a:lnTo>
                    <a:pt x="481158" y="4934949"/>
                  </a:lnTo>
                  <a:lnTo>
                    <a:pt x="439982" y="4926615"/>
                  </a:lnTo>
                  <a:lnTo>
                    <a:pt x="406322" y="4903903"/>
                  </a:lnTo>
                  <a:lnTo>
                    <a:pt x="383610" y="4870243"/>
                  </a:lnTo>
                  <a:lnTo>
                    <a:pt x="375276" y="4829067"/>
                  </a:lnTo>
                  <a:lnTo>
                    <a:pt x="375276" y="4098587"/>
                  </a:lnTo>
                </a:path>
                <a:path w="19796760" h="5002530">
                  <a:moveTo>
                    <a:pt x="7611831" y="4934959"/>
                  </a:moveTo>
                  <a:lnTo>
                    <a:pt x="3841684" y="4934959"/>
                  </a:lnTo>
                </a:path>
                <a:path w="19796760" h="5002530">
                  <a:moveTo>
                    <a:pt x="19728739" y="1866665"/>
                  </a:moveTo>
                  <a:lnTo>
                    <a:pt x="19728739" y="1838907"/>
                  </a:lnTo>
                  <a:lnTo>
                    <a:pt x="19746477" y="1838907"/>
                  </a:lnTo>
                  <a:lnTo>
                    <a:pt x="19728739" y="1821169"/>
                  </a:lnTo>
                  <a:lnTo>
                    <a:pt x="19728739" y="1782039"/>
                  </a:lnTo>
                  <a:lnTo>
                    <a:pt x="19746477" y="1782039"/>
                  </a:lnTo>
                  <a:lnTo>
                    <a:pt x="19728739" y="1764302"/>
                  </a:lnTo>
                  <a:lnTo>
                    <a:pt x="19728739" y="1725287"/>
                  </a:lnTo>
                  <a:lnTo>
                    <a:pt x="19746477" y="1725287"/>
                  </a:lnTo>
                  <a:lnTo>
                    <a:pt x="19728739" y="1707539"/>
                  </a:lnTo>
                  <a:lnTo>
                    <a:pt x="19728739" y="1668954"/>
                  </a:lnTo>
                  <a:lnTo>
                    <a:pt x="19746477" y="1668954"/>
                  </a:lnTo>
                  <a:lnTo>
                    <a:pt x="19728739" y="1651216"/>
                  </a:lnTo>
                  <a:lnTo>
                    <a:pt x="19728739" y="1639824"/>
                  </a:lnTo>
                </a:path>
                <a:path w="19796760" h="5002530">
                  <a:moveTo>
                    <a:pt x="19796234" y="1866665"/>
                  </a:moveTo>
                  <a:lnTo>
                    <a:pt x="19796234" y="1838907"/>
                  </a:lnTo>
                  <a:lnTo>
                    <a:pt x="19778497" y="1838907"/>
                  </a:lnTo>
                  <a:lnTo>
                    <a:pt x="19796234" y="1821169"/>
                  </a:lnTo>
                  <a:lnTo>
                    <a:pt x="19796234" y="1782039"/>
                  </a:lnTo>
                  <a:lnTo>
                    <a:pt x="19778497" y="1782039"/>
                  </a:lnTo>
                  <a:lnTo>
                    <a:pt x="19796234" y="1764302"/>
                  </a:lnTo>
                  <a:lnTo>
                    <a:pt x="19796234" y="1725287"/>
                  </a:lnTo>
                  <a:lnTo>
                    <a:pt x="19778497" y="1725287"/>
                  </a:lnTo>
                  <a:lnTo>
                    <a:pt x="19796234" y="1707539"/>
                  </a:lnTo>
                  <a:lnTo>
                    <a:pt x="19796234" y="1668954"/>
                  </a:lnTo>
                  <a:lnTo>
                    <a:pt x="19778497" y="1668954"/>
                  </a:lnTo>
                  <a:lnTo>
                    <a:pt x="19796234" y="1651216"/>
                  </a:lnTo>
                  <a:lnTo>
                    <a:pt x="19796234" y="1639824"/>
                  </a:lnTo>
                </a:path>
                <a:path w="19796760" h="5002530">
                  <a:moveTo>
                    <a:pt x="19728729" y="4103916"/>
                  </a:moveTo>
                  <a:lnTo>
                    <a:pt x="19728729" y="4076158"/>
                  </a:lnTo>
                  <a:lnTo>
                    <a:pt x="19746456" y="4076158"/>
                  </a:lnTo>
                  <a:lnTo>
                    <a:pt x="19728729" y="4058420"/>
                  </a:lnTo>
                  <a:lnTo>
                    <a:pt x="19728729" y="4019291"/>
                  </a:lnTo>
                  <a:lnTo>
                    <a:pt x="19746456" y="4019291"/>
                  </a:lnTo>
                  <a:lnTo>
                    <a:pt x="19728729" y="4001553"/>
                  </a:lnTo>
                  <a:lnTo>
                    <a:pt x="19728729" y="3962539"/>
                  </a:lnTo>
                  <a:lnTo>
                    <a:pt x="19746456" y="3962539"/>
                  </a:lnTo>
                  <a:lnTo>
                    <a:pt x="19728729" y="3944801"/>
                  </a:lnTo>
                  <a:lnTo>
                    <a:pt x="19728729" y="3906205"/>
                  </a:lnTo>
                  <a:lnTo>
                    <a:pt x="19746456" y="3906205"/>
                  </a:lnTo>
                  <a:lnTo>
                    <a:pt x="19728729" y="3888467"/>
                  </a:lnTo>
                  <a:lnTo>
                    <a:pt x="19728729" y="3877075"/>
                  </a:lnTo>
                </a:path>
                <a:path w="19796760" h="5002530">
                  <a:moveTo>
                    <a:pt x="19796224" y="4103916"/>
                  </a:moveTo>
                  <a:lnTo>
                    <a:pt x="19796224" y="4076158"/>
                  </a:lnTo>
                  <a:lnTo>
                    <a:pt x="19778486" y="4076158"/>
                  </a:lnTo>
                  <a:lnTo>
                    <a:pt x="19796224" y="4058420"/>
                  </a:lnTo>
                  <a:lnTo>
                    <a:pt x="19796224" y="4019291"/>
                  </a:lnTo>
                  <a:lnTo>
                    <a:pt x="19778486" y="4019291"/>
                  </a:lnTo>
                  <a:lnTo>
                    <a:pt x="19796224" y="4001553"/>
                  </a:lnTo>
                  <a:lnTo>
                    <a:pt x="19796224" y="3962539"/>
                  </a:lnTo>
                  <a:lnTo>
                    <a:pt x="19778486" y="3962539"/>
                  </a:lnTo>
                  <a:lnTo>
                    <a:pt x="19796224" y="3944801"/>
                  </a:lnTo>
                  <a:lnTo>
                    <a:pt x="19796224" y="3906205"/>
                  </a:lnTo>
                  <a:lnTo>
                    <a:pt x="19778486" y="3906205"/>
                  </a:lnTo>
                  <a:lnTo>
                    <a:pt x="19796224" y="3888467"/>
                  </a:lnTo>
                  <a:lnTo>
                    <a:pt x="19796224" y="3877075"/>
                  </a:lnTo>
                </a:path>
                <a:path w="19796760" h="5002530">
                  <a:moveTo>
                    <a:pt x="16157602" y="4934907"/>
                  </a:moveTo>
                  <a:lnTo>
                    <a:pt x="16185360" y="4934907"/>
                  </a:lnTo>
                  <a:lnTo>
                    <a:pt x="16185360" y="4952645"/>
                  </a:lnTo>
                  <a:lnTo>
                    <a:pt x="16203098" y="4934907"/>
                  </a:lnTo>
                  <a:lnTo>
                    <a:pt x="16242238" y="4934907"/>
                  </a:lnTo>
                  <a:lnTo>
                    <a:pt x="16242238" y="4952645"/>
                  </a:lnTo>
                  <a:lnTo>
                    <a:pt x="16259976" y="4934907"/>
                  </a:lnTo>
                  <a:lnTo>
                    <a:pt x="16298990" y="4934907"/>
                  </a:lnTo>
                  <a:lnTo>
                    <a:pt x="16298990" y="4952645"/>
                  </a:lnTo>
                  <a:lnTo>
                    <a:pt x="16316728" y="4934907"/>
                  </a:lnTo>
                  <a:lnTo>
                    <a:pt x="16355323" y="4934907"/>
                  </a:lnTo>
                  <a:lnTo>
                    <a:pt x="16355323" y="4952645"/>
                  </a:lnTo>
                  <a:lnTo>
                    <a:pt x="16373061" y="4934907"/>
                  </a:lnTo>
                  <a:lnTo>
                    <a:pt x="16384443" y="4934907"/>
                  </a:lnTo>
                </a:path>
                <a:path w="19796760" h="5002530">
                  <a:moveTo>
                    <a:pt x="16157602" y="5002402"/>
                  </a:moveTo>
                  <a:lnTo>
                    <a:pt x="16185360" y="5002402"/>
                  </a:lnTo>
                  <a:lnTo>
                    <a:pt x="16185360" y="4984664"/>
                  </a:lnTo>
                  <a:lnTo>
                    <a:pt x="16203098" y="5002402"/>
                  </a:lnTo>
                  <a:lnTo>
                    <a:pt x="16242238" y="5002402"/>
                  </a:lnTo>
                  <a:lnTo>
                    <a:pt x="16242238" y="4984664"/>
                  </a:lnTo>
                  <a:lnTo>
                    <a:pt x="16259976" y="5002402"/>
                  </a:lnTo>
                  <a:lnTo>
                    <a:pt x="16298990" y="5002402"/>
                  </a:lnTo>
                  <a:lnTo>
                    <a:pt x="16298990" y="4984664"/>
                  </a:lnTo>
                  <a:lnTo>
                    <a:pt x="16316728" y="5002402"/>
                  </a:lnTo>
                  <a:lnTo>
                    <a:pt x="16355323" y="5002402"/>
                  </a:lnTo>
                  <a:lnTo>
                    <a:pt x="16355323" y="4984664"/>
                  </a:lnTo>
                  <a:lnTo>
                    <a:pt x="16373061" y="5002402"/>
                  </a:lnTo>
                  <a:lnTo>
                    <a:pt x="16384443" y="5002402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A737418E-92FD-4620-C0CF-750504D0DB8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165029" y="10777709"/>
              <a:ext cx="226464" cy="75348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5AFE80B1-FB31-24B1-21D8-B778FA476981}"/>
                </a:ext>
              </a:extLst>
            </p:cNvPr>
            <p:cNvSpPr/>
            <p:nvPr/>
          </p:nvSpPr>
          <p:spPr>
            <a:xfrm>
              <a:off x="12387546" y="5846728"/>
              <a:ext cx="7717155" cy="5002530"/>
            </a:xfrm>
            <a:custGeom>
              <a:avLst/>
              <a:gdLst/>
              <a:ahLst/>
              <a:cxnLst/>
              <a:rect l="l" t="t" r="r" b="b"/>
              <a:pathLst>
                <a:path w="7717155" h="5002530">
                  <a:moveTo>
                    <a:pt x="7716539" y="67432"/>
                  </a:moveTo>
                  <a:lnTo>
                    <a:pt x="7514629" y="67432"/>
                  </a:lnTo>
                  <a:lnTo>
                    <a:pt x="7473446" y="75767"/>
                  </a:lnTo>
                  <a:lnTo>
                    <a:pt x="7439780" y="98483"/>
                  </a:lnTo>
                  <a:lnTo>
                    <a:pt x="7417062" y="132147"/>
                  </a:lnTo>
                  <a:lnTo>
                    <a:pt x="7408727" y="173324"/>
                  </a:lnTo>
                  <a:lnTo>
                    <a:pt x="7408727" y="1640934"/>
                  </a:lnTo>
                </a:path>
                <a:path w="7717155" h="5002530">
                  <a:moveTo>
                    <a:pt x="7408716" y="1866634"/>
                  </a:moveTo>
                  <a:lnTo>
                    <a:pt x="7408716" y="3877086"/>
                  </a:lnTo>
                </a:path>
                <a:path w="7717155" h="5002530">
                  <a:moveTo>
                    <a:pt x="7408716" y="4103916"/>
                  </a:moveTo>
                  <a:lnTo>
                    <a:pt x="7408716" y="4829067"/>
                  </a:lnTo>
                  <a:lnTo>
                    <a:pt x="7402526" y="4875144"/>
                  </a:lnTo>
                  <a:lnTo>
                    <a:pt x="7385055" y="4916547"/>
                  </a:lnTo>
                  <a:lnTo>
                    <a:pt x="7357955" y="4951626"/>
                  </a:lnTo>
                  <a:lnTo>
                    <a:pt x="7322877" y="4978728"/>
                  </a:lnTo>
                  <a:lnTo>
                    <a:pt x="7281472" y="4996200"/>
                  </a:lnTo>
                  <a:lnTo>
                    <a:pt x="7235392" y="5002392"/>
                  </a:lnTo>
                  <a:lnTo>
                    <a:pt x="3995710" y="5002392"/>
                  </a:lnTo>
                </a:path>
                <a:path w="7717155" h="5002530">
                  <a:moveTo>
                    <a:pt x="3770146" y="5002392"/>
                  </a:moveTo>
                  <a:lnTo>
                    <a:pt x="0" y="5002392"/>
                  </a:lnTo>
                </a:path>
                <a:path w="7717155" h="5002530">
                  <a:moveTo>
                    <a:pt x="7716539" y="0"/>
                  </a:moveTo>
                  <a:lnTo>
                    <a:pt x="7514608" y="0"/>
                  </a:lnTo>
                  <a:lnTo>
                    <a:pt x="7468532" y="6191"/>
                  </a:lnTo>
                  <a:lnTo>
                    <a:pt x="7427128" y="23663"/>
                  </a:lnTo>
                  <a:lnTo>
                    <a:pt x="7392049" y="50765"/>
                  </a:lnTo>
                  <a:lnTo>
                    <a:pt x="7364948" y="85844"/>
                  </a:lnTo>
                  <a:lnTo>
                    <a:pt x="7347475" y="127247"/>
                  </a:lnTo>
                  <a:lnTo>
                    <a:pt x="7341284" y="173324"/>
                  </a:lnTo>
                  <a:lnTo>
                    <a:pt x="7341284" y="1641656"/>
                  </a:lnTo>
                </a:path>
                <a:path w="7717155" h="5002530">
                  <a:moveTo>
                    <a:pt x="7341284" y="1865911"/>
                  </a:moveTo>
                  <a:lnTo>
                    <a:pt x="7341284" y="3877923"/>
                  </a:lnTo>
                </a:path>
                <a:path w="7717155" h="5002530">
                  <a:moveTo>
                    <a:pt x="7341273" y="4098587"/>
                  </a:moveTo>
                  <a:lnTo>
                    <a:pt x="7341273" y="4829067"/>
                  </a:lnTo>
                  <a:lnTo>
                    <a:pt x="7332938" y="4870243"/>
                  </a:lnTo>
                  <a:lnTo>
                    <a:pt x="7310222" y="4903903"/>
                  </a:lnTo>
                  <a:lnTo>
                    <a:pt x="7276558" y="4926615"/>
                  </a:lnTo>
                  <a:lnTo>
                    <a:pt x="7235381" y="4934949"/>
                  </a:lnTo>
                  <a:lnTo>
                    <a:pt x="3995731" y="4934949"/>
                  </a:lnTo>
                </a:path>
                <a:path w="7717155" h="5002530">
                  <a:moveTo>
                    <a:pt x="3770146" y="4934959"/>
                  </a:moveTo>
                  <a:lnTo>
                    <a:pt x="0" y="4934959"/>
                  </a:lnTo>
                </a:path>
              </a:pathLst>
            </a:custGeom>
            <a:ln w="785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2258834B-F4A1-3A9E-0A79-AE6706DC21D9}"/>
                </a:ext>
              </a:extLst>
            </p:cNvPr>
            <p:cNvSpPr/>
            <p:nvPr/>
          </p:nvSpPr>
          <p:spPr>
            <a:xfrm>
              <a:off x="942378" y="2445086"/>
              <a:ext cx="18219420" cy="6418580"/>
            </a:xfrm>
            <a:custGeom>
              <a:avLst/>
              <a:gdLst/>
              <a:ahLst/>
              <a:cxnLst/>
              <a:rect l="l" t="t" r="r" b="b"/>
              <a:pathLst>
                <a:path w="18219420" h="6418580">
                  <a:moveTo>
                    <a:pt x="4279316" y="0"/>
                  </a:moveTo>
                  <a:lnTo>
                    <a:pt x="2139454" y="0"/>
                  </a:lnTo>
                  <a:lnTo>
                    <a:pt x="3209213" y="1069784"/>
                  </a:lnTo>
                  <a:lnTo>
                    <a:pt x="1069682" y="1069771"/>
                  </a:lnTo>
                  <a:lnTo>
                    <a:pt x="2139365" y="2139467"/>
                  </a:lnTo>
                  <a:lnTo>
                    <a:pt x="0" y="2139467"/>
                  </a:lnTo>
                  <a:lnTo>
                    <a:pt x="1069708" y="3209201"/>
                  </a:lnTo>
                  <a:lnTo>
                    <a:pt x="0" y="4278935"/>
                  </a:lnTo>
                  <a:lnTo>
                    <a:pt x="2139353" y="4278935"/>
                  </a:lnTo>
                  <a:lnTo>
                    <a:pt x="1069682" y="5348617"/>
                  </a:lnTo>
                  <a:lnTo>
                    <a:pt x="3209226" y="5348617"/>
                  </a:lnTo>
                  <a:lnTo>
                    <a:pt x="2139454" y="6418402"/>
                  </a:lnTo>
                  <a:lnTo>
                    <a:pt x="4279316" y="6418402"/>
                  </a:lnTo>
                  <a:lnTo>
                    <a:pt x="3209531" y="5348617"/>
                  </a:lnTo>
                  <a:lnTo>
                    <a:pt x="3209379" y="5348465"/>
                  </a:lnTo>
                  <a:lnTo>
                    <a:pt x="2139861" y="4278935"/>
                  </a:lnTo>
                  <a:lnTo>
                    <a:pt x="2139607" y="4278681"/>
                  </a:lnTo>
                  <a:lnTo>
                    <a:pt x="1070102" y="3209213"/>
                  </a:lnTo>
                  <a:lnTo>
                    <a:pt x="2139607" y="2139708"/>
                  </a:lnTo>
                  <a:lnTo>
                    <a:pt x="2139861" y="2139467"/>
                  </a:lnTo>
                  <a:lnTo>
                    <a:pt x="3209544" y="1069784"/>
                  </a:lnTo>
                  <a:lnTo>
                    <a:pt x="4279316" y="0"/>
                  </a:lnTo>
                  <a:close/>
                </a:path>
                <a:path w="18219420" h="6418580">
                  <a:moveTo>
                    <a:pt x="4914938" y="152"/>
                  </a:moveTo>
                  <a:lnTo>
                    <a:pt x="4596638" y="152"/>
                  </a:lnTo>
                  <a:lnTo>
                    <a:pt x="1387767" y="3209023"/>
                  </a:lnTo>
                  <a:lnTo>
                    <a:pt x="1387424" y="3209023"/>
                  </a:lnTo>
                  <a:lnTo>
                    <a:pt x="1387589" y="3209201"/>
                  </a:lnTo>
                  <a:lnTo>
                    <a:pt x="1387424" y="3209366"/>
                  </a:lnTo>
                  <a:lnTo>
                    <a:pt x="1387754" y="3209366"/>
                  </a:lnTo>
                  <a:lnTo>
                    <a:pt x="4596638" y="6418250"/>
                  </a:lnTo>
                  <a:lnTo>
                    <a:pt x="4914938" y="6418250"/>
                  </a:lnTo>
                  <a:lnTo>
                    <a:pt x="1705902" y="3209201"/>
                  </a:lnTo>
                  <a:lnTo>
                    <a:pt x="4914938" y="152"/>
                  </a:lnTo>
                  <a:close/>
                </a:path>
                <a:path w="18219420" h="6418580">
                  <a:moveTo>
                    <a:pt x="5549697" y="152"/>
                  </a:moveTo>
                  <a:lnTo>
                    <a:pt x="5231396" y="152"/>
                  </a:lnTo>
                  <a:lnTo>
                    <a:pt x="2022525" y="3209023"/>
                  </a:lnTo>
                  <a:lnTo>
                    <a:pt x="2022182" y="3209023"/>
                  </a:lnTo>
                  <a:lnTo>
                    <a:pt x="2022348" y="3209201"/>
                  </a:lnTo>
                  <a:lnTo>
                    <a:pt x="2022182" y="3209366"/>
                  </a:lnTo>
                  <a:lnTo>
                    <a:pt x="2022513" y="3209366"/>
                  </a:lnTo>
                  <a:lnTo>
                    <a:pt x="5231396" y="6418250"/>
                  </a:lnTo>
                  <a:lnTo>
                    <a:pt x="5549697" y="6418250"/>
                  </a:lnTo>
                  <a:lnTo>
                    <a:pt x="2340660" y="3209201"/>
                  </a:lnTo>
                  <a:lnTo>
                    <a:pt x="5549697" y="152"/>
                  </a:lnTo>
                  <a:close/>
                </a:path>
                <a:path w="18219420" h="6418580">
                  <a:moveTo>
                    <a:pt x="6184963" y="152"/>
                  </a:moveTo>
                  <a:lnTo>
                    <a:pt x="5866676" y="152"/>
                  </a:lnTo>
                  <a:lnTo>
                    <a:pt x="2657805" y="3209023"/>
                  </a:lnTo>
                  <a:lnTo>
                    <a:pt x="2657462" y="3209023"/>
                  </a:lnTo>
                  <a:lnTo>
                    <a:pt x="2657627" y="3209201"/>
                  </a:lnTo>
                  <a:lnTo>
                    <a:pt x="2657462" y="3209366"/>
                  </a:lnTo>
                  <a:lnTo>
                    <a:pt x="2657792" y="3209366"/>
                  </a:lnTo>
                  <a:lnTo>
                    <a:pt x="5866676" y="6418250"/>
                  </a:lnTo>
                  <a:lnTo>
                    <a:pt x="6184963" y="6418250"/>
                  </a:lnTo>
                  <a:lnTo>
                    <a:pt x="2975927" y="3209201"/>
                  </a:lnTo>
                  <a:lnTo>
                    <a:pt x="6184963" y="152"/>
                  </a:lnTo>
                  <a:close/>
                </a:path>
                <a:path w="18219420" h="6418580">
                  <a:moveTo>
                    <a:pt x="8470100" y="0"/>
                  </a:moveTo>
                  <a:lnTo>
                    <a:pt x="6330239" y="0"/>
                  </a:lnTo>
                  <a:lnTo>
                    <a:pt x="7400010" y="1069784"/>
                  </a:lnTo>
                  <a:lnTo>
                    <a:pt x="5260454" y="1069771"/>
                  </a:lnTo>
                  <a:lnTo>
                    <a:pt x="6330137" y="2139467"/>
                  </a:lnTo>
                  <a:lnTo>
                    <a:pt x="4190758" y="2139467"/>
                  </a:lnTo>
                  <a:lnTo>
                    <a:pt x="5260492" y="3209201"/>
                  </a:lnTo>
                  <a:lnTo>
                    <a:pt x="4190758" y="4278935"/>
                  </a:lnTo>
                  <a:lnTo>
                    <a:pt x="6330124" y="4278935"/>
                  </a:lnTo>
                  <a:lnTo>
                    <a:pt x="5260454" y="5348617"/>
                  </a:lnTo>
                  <a:lnTo>
                    <a:pt x="7400010" y="5348617"/>
                  </a:lnTo>
                  <a:lnTo>
                    <a:pt x="6330239" y="6418402"/>
                  </a:lnTo>
                  <a:lnTo>
                    <a:pt x="8470100" y="6418402"/>
                  </a:lnTo>
                  <a:lnTo>
                    <a:pt x="5260899" y="3209201"/>
                  </a:lnTo>
                  <a:lnTo>
                    <a:pt x="6330632" y="2139467"/>
                  </a:lnTo>
                  <a:lnTo>
                    <a:pt x="7400163" y="1069936"/>
                  </a:lnTo>
                  <a:lnTo>
                    <a:pt x="7400315" y="1069784"/>
                  </a:lnTo>
                  <a:lnTo>
                    <a:pt x="8470100" y="0"/>
                  </a:lnTo>
                  <a:close/>
                </a:path>
                <a:path w="18219420" h="6418580">
                  <a:moveTo>
                    <a:pt x="9104097" y="1765"/>
                  </a:moveTo>
                  <a:lnTo>
                    <a:pt x="9102484" y="152"/>
                  </a:lnTo>
                  <a:lnTo>
                    <a:pt x="8787422" y="152"/>
                  </a:lnTo>
                  <a:lnTo>
                    <a:pt x="5578551" y="3209023"/>
                  </a:lnTo>
                  <a:lnTo>
                    <a:pt x="5578208" y="3209023"/>
                  </a:lnTo>
                  <a:lnTo>
                    <a:pt x="5578373" y="3209201"/>
                  </a:lnTo>
                  <a:lnTo>
                    <a:pt x="5578208" y="3209366"/>
                  </a:lnTo>
                  <a:lnTo>
                    <a:pt x="5578538" y="3209366"/>
                  </a:lnTo>
                  <a:lnTo>
                    <a:pt x="8787422" y="6418250"/>
                  </a:lnTo>
                  <a:lnTo>
                    <a:pt x="9102484" y="6418250"/>
                  </a:lnTo>
                  <a:lnTo>
                    <a:pt x="9104097" y="6416637"/>
                  </a:lnTo>
                  <a:lnTo>
                    <a:pt x="5896673" y="3209201"/>
                  </a:lnTo>
                  <a:lnTo>
                    <a:pt x="9104097" y="1765"/>
                  </a:lnTo>
                  <a:close/>
                </a:path>
                <a:path w="18219420" h="6418580">
                  <a:moveTo>
                    <a:pt x="12629998" y="3209023"/>
                  </a:moveTo>
                  <a:lnTo>
                    <a:pt x="12629655" y="3209023"/>
                  </a:lnTo>
                  <a:lnTo>
                    <a:pt x="12311532" y="2890901"/>
                  </a:lnTo>
                  <a:lnTo>
                    <a:pt x="12311532" y="3209201"/>
                  </a:lnTo>
                  <a:lnTo>
                    <a:pt x="11243920" y="4276814"/>
                  </a:lnTo>
                  <a:lnTo>
                    <a:pt x="11241799" y="4274705"/>
                  </a:lnTo>
                  <a:lnTo>
                    <a:pt x="11241799" y="4278935"/>
                  </a:lnTo>
                  <a:lnTo>
                    <a:pt x="10174237" y="5346497"/>
                  </a:lnTo>
                  <a:lnTo>
                    <a:pt x="9106675" y="4278935"/>
                  </a:lnTo>
                  <a:lnTo>
                    <a:pt x="9106802" y="4278935"/>
                  </a:lnTo>
                  <a:lnTo>
                    <a:pt x="11241799" y="4278935"/>
                  </a:lnTo>
                  <a:lnTo>
                    <a:pt x="11241799" y="4274705"/>
                  </a:lnTo>
                  <a:lnTo>
                    <a:pt x="10176307" y="3209213"/>
                  </a:lnTo>
                  <a:lnTo>
                    <a:pt x="11243920" y="2141588"/>
                  </a:lnTo>
                  <a:lnTo>
                    <a:pt x="12311532" y="3209201"/>
                  </a:lnTo>
                  <a:lnTo>
                    <a:pt x="12311532" y="2890901"/>
                  </a:lnTo>
                  <a:lnTo>
                    <a:pt x="11241799" y="1821167"/>
                  </a:lnTo>
                  <a:lnTo>
                    <a:pt x="11241799" y="2139467"/>
                  </a:lnTo>
                  <a:lnTo>
                    <a:pt x="10175913" y="2139467"/>
                  </a:lnTo>
                  <a:lnTo>
                    <a:pt x="10175913" y="3209201"/>
                  </a:lnTo>
                  <a:lnTo>
                    <a:pt x="9106484" y="4278630"/>
                  </a:lnTo>
                  <a:lnTo>
                    <a:pt x="8037055" y="3209213"/>
                  </a:lnTo>
                  <a:lnTo>
                    <a:pt x="9106484" y="2139785"/>
                  </a:lnTo>
                  <a:lnTo>
                    <a:pt x="10175913" y="3209201"/>
                  </a:lnTo>
                  <a:lnTo>
                    <a:pt x="10175913" y="2139467"/>
                  </a:lnTo>
                  <a:lnTo>
                    <a:pt x="9106802" y="2139467"/>
                  </a:lnTo>
                  <a:lnTo>
                    <a:pt x="9106662" y="2139467"/>
                  </a:lnTo>
                  <a:lnTo>
                    <a:pt x="10174224" y="1071905"/>
                  </a:lnTo>
                  <a:lnTo>
                    <a:pt x="11241799" y="2139467"/>
                  </a:lnTo>
                  <a:lnTo>
                    <a:pt x="11241799" y="1821167"/>
                  </a:lnTo>
                  <a:lnTo>
                    <a:pt x="9420796" y="152"/>
                  </a:lnTo>
                  <a:lnTo>
                    <a:pt x="9105722" y="152"/>
                  </a:lnTo>
                  <a:lnTo>
                    <a:pt x="9104097" y="1765"/>
                  </a:lnTo>
                  <a:lnTo>
                    <a:pt x="10172103" y="1069784"/>
                  </a:lnTo>
                  <a:lnTo>
                    <a:pt x="8036496" y="1069784"/>
                  </a:lnTo>
                  <a:lnTo>
                    <a:pt x="9106179" y="2139467"/>
                  </a:lnTo>
                  <a:lnTo>
                    <a:pt x="6966940" y="2139467"/>
                  </a:lnTo>
                  <a:lnTo>
                    <a:pt x="8036661" y="3209201"/>
                  </a:lnTo>
                  <a:lnTo>
                    <a:pt x="6966940" y="4278935"/>
                  </a:lnTo>
                  <a:lnTo>
                    <a:pt x="9106179" y="4278935"/>
                  </a:lnTo>
                  <a:lnTo>
                    <a:pt x="8036496" y="5348617"/>
                  </a:lnTo>
                  <a:lnTo>
                    <a:pt x="10172116" y="5348617"/>
                  </a:lnTo>
                  <a:lnTo>
                    <a:pt x="9104097" y="6416637"/>
                  </a:lnTo>
                  <a:lnTo>
                    <a:pt x="9105722" y="6418250"/>
                  </a:lnTo>
                  <a:lnTo>
                    <a:pt x="9420796" y="6418250"/>
                  </a:lnTo>
                  <a:lnTo>
                    <a:pt x="12629655" y="3209366"/>
                  </a:lnTo>
                  <a:lnTo>
                    <a:pt x="12629998" y="3209366"/>
                  </a:lnTo>
                  <a:lnTo>
                    <a:pt x="12629820" y="3209201"/>
                  </a:lnTo>
                  <a:lnTo>
                    <a:pt x="12629998" y="3209023"/>
                  </a:lnTo>
                  <a:close/>
                </a:path>
                <a:path w="18219420" h="6418580">
                  <a:moveTo>
                    <a:pt x="14017435" y="2139467"/>
                  </a:moveTo>
                  <a:lnTo>
                    <a:pt x="11878056" y="2139467"/>
                  </a:lnTo>
                  <a:lnTo>
                    <a:pt x="12947752" y="1069771"/>
                  </a:lnTo>
                  <a:lnTo>
                    <a:pt x="10808195" y="1069784"/>
                  </a:lnTo>
                  <a:lnTo>
                    <a:pt x="11877980" y="0"/>
                  </a:lnTo>
                  <a:lnTo>
                    <a:pt x="9738119" y="0"/>
                  </a:lnTo>
                  <a:lnTo>
                    <a:pt x="10807891" y="1069784"/>
                  </a:lnTo>
                  <a:lnTo>
                    <a:pt x="10808043" y="1069936"/>
                  </a:lnTo>
                  <a:lnTo>
                    <a:pt x="11877573" y="2139467"/>
                  </a:lnTo>
                  <a:lnTo>
                    <a:pt x="12947295" y="3209213"/>
                  </a:lnTo>
                  <a:lnTo>
                    <a:pt x="11877827" y="4278681"/>
                  </a:lnTo>
                  <a:lnTo>
                    <a:pt x="11877573" y="4278935"/>
                  </a:lnTo>
                  <a:lnTo>
                    <a:pt x="10808043" y="5348465"/>
                  </a:lnTo>
                  <a:lnTo>
                    <a:pt x="10807891" y="5348617"/>
                  </a:lnTo>
                  <a:lnTo>
                    <a:pt x="9738119" y="6418402"/>
                  </a:lnTo>
                  <a:lnTo>
                    <a:pt x="11877980" y="6418402"/>
                  </a:lnTo>
                  <a:lnTo>
                    <a:pt x="10808195" y="5348617"/>
                  </a:lnTo>
                  <a:lnTo>
                    <a:pt x="12947752" y="5348617"/>
                  </a:lnTo>
                  <a:lnTo>
                    <a:pt x="11878069" y="4278935"/>
                  </a:lnTo>
                  <a:lnTo>
                    <a:pt x="14017435" y="4278935"/>
                  </a:lnTo>
                  <a:lnTo>
                    <a:pt x="12947701" y="3209201"/>
                  </a:lnTo>
                  <a:lnTo>
                    <a:pt x="14017435" y="2139467"/>
                  </a:lnTo>
                  <a:close/>
                </a:path>
                <a:path w="18219420" h="6418580">
                  <a:moveTo>
                    <a:pt x="15561882" y="3209023"/>
                  </a:moveTo>
                  <a:lnTo>
                    <a:pt x="15561526" y="3209023"/>
                  </a:lnTo>
                  <a:lnTo>
                    <a:pt x="12352655" y="152"/>
                  </a:lnTo>
                  <a:lnTo>
                    <a:pt x="12034355" y="152"/>
                  </a:lnTo>
                  <a:lnTo>
                    <a:pt x="15243391" y="3209201"/>
                  </a:lnTo>
                  <a:lnTo>
                    <a:pt x="12034355" y="6418250"/>
                  </a:lnTo>
                  <a:lnTo>
                    <a:pt x="12352655" y="6418250"/>
                  </a:lnTo>
                  <a:lnTo>
                    <a:pt x="15561539" y="3209366"/>
                  </a:lnTo>
                  <a:lnTo>
                    <a:pt x="15561882" y="3209366"/>
                  </a:lnTo>
                  <a:lnTo>
                    <a:pt x="15561704" y="3209201"/>
                  </a:lnTo>
                  <a:lnTo>
                    <a:pt x="15561882" y="3209023"/>
                  </a:lnTo>
                  <a:close/>
                </a:path>
                <a:path w="18219420" h="6418580">
                  <a:moveTo>
                    <a:pt x="16197136" y="3209023"/>
                  </a:moveTo>
                  <a:lnTo>
                    <a:pt x="16196793" y="3209023"/>
                  </a:lnTo>
                  <a:lnTo>
                    <a:pt x="12987922" y="152"/>
                  </a:lnTo>
                  <a:lnTo>
                    <a:pt x="12669622" y="152"/>
                  </a:lnTo>
                  <a:lnTo>
                    <a:pt x="15878658" y="3209201"/>
                  </a:lnTo>
                  <a:lnTo>
                    <a:pt x="12669622" y="6418250"/>
                  </a:lnTo>
                  <a:lnTo>
                    <a:pt x="12987922" y="6418250"/>
                  </a:lnTo>
                  <a:lnTo>
                    <a:pt x="16196793" y="3209366"/>
                  </a:lnTo>
                  <a:lnTo>
                    <a:pt x="16197136" y="3209366"/>
                  </a:lnTo>
                  <a:lnTo>
                    <a:pt x="16196958" y="3209201"/>
                  </a:lnTo>
                  <a:lnTo>
                    <a:pt x="16197136" y="3209023"/>
                  </a:lnTo>
                  <a:close/>
                </a:path>
                <a:path w="18219420" h="6418580">
                  <a:moveTo>
                    <a:pt x="16831907" y="3209023"/>
                  </a:moveTo>
                  <a:lnTo>
                    <a:pt x="16831552" y="3209023"/>
                  </a:lnTo>
                  <a:lnTo>
                    <a:pt x="13622681" y="152"/>
                  </a:lnTo>
                  <a:lnTo>
                    <a:pt x="13304393" y="152"/>
                  </a:lnTo>
                  <a:lnTo>
                    <a:pt x="16513417" y="3209201"/>
                  </a:lnTo>
                  <a:lnTo>
                    <a:pt x="13304393" y="6418250"/>
                  </a:lnTo>
                  <a:lnTo>
                    <a:pt x="13622681" y="6418250"/>
                  </a:lnTo>
                  <a:lnTo>
                    <a:pt x="16831564" y="3209366"/>
                  </a:lnTo>
                  <a:lnTo>
                    <a:pt x="16831907" y="3209366"/>
                  </a:lnTo>
                  <a:lnTo>
                    <a:pt x="16831729" y="3209201"/>
                  </a:lnTo>
                  <a:lnTo>
                    <a:pt x="16831907" y="3209023"/>
                  </a:lnTo>
                  <a:close/>
                </a:path>
                <a:path w="18219420" h="6418580">
                  <a:moveTo>
                    <a:pt x="18219331" y="2139467"/>
                  </a:moveTo>
                  <a:lnTo>
                    <a:pt x="16079953" y="2139467"/>
                  </a:lnTo>
                  <a:lnTo>
                    <a:pt x="17149649" y="1069771"/>
                  </a:lnTo>
                  <a:lnTo>
                    <a:pt x="15010092" y="1069784"/>
                  </a:lnTo>
                  <a:lnTo>
                    <a:pt x="16079877" y="0"/>
                  </a:lnTo>
                  <a:lnTo>
                    <a:pt x="13940015" y="0"/>
                  </a:lnTo>
                  <a:lnTo>
                    <a:pt x="15009787" y="1069784"/>
                  </a:lnTo>
                  <a:lnTo>
                    <a:pt x="15009940" y="1069936"/>
                  </a:lnTo>
                  <a:lnTo>
                    <a:pt x="16079470" y="2139467"/>
                  </a:lnTo>
                  <a:lnTo>
                    <a:pt x="17149204" y="3209201"/>
                  </a:lnTo>
                  <a:lnTo>
                    <a:pt x="16079724" y="4278681"/>
                  </a:lnTo>
                  <a:lnTo>
                    <a:pt x="16079470" y="4278935"/>
                  </a:lnTo>
                  <a:lnTo>
                    <a:pt x="15009940" y="5348465"/>
                  </a:lnTo>
                  <a:lnTo>
                    <a:pt x="15009787" y="5348617"/>
                  </a:lnTo>
                  <a:lnTo>
                    <a:pt x="13940015" y="6418402"/>
                  </a:lnTo>
                  <a:lnTo>
                    <a:pt x="16079877" y="6418402"/>
                  </a:lnTo>
                  <a:lnTo>
                    <a:pt x="15010092" y="5348617"/>
                  </a:lnTo>
                  <a:lnTo>
                    <a:pt x="17149649" y="5348617"/>
                  </a:lnTo>
                  <a:lnTo>
                    <a:pt x="16079966" y="4278935"/>
                  </a:lnTo>
                  <a:lnTo>
                    <a:pt x="18219331" y="4278935"/>
                  </a:lnTo>
                  <a:lnTo>
                    <a:pt x="17149598" y="3209201"/>
                  </a:lnTo>
                  <a:lnTo>
                    <a:pt x="18219331" y="2139467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4">
            <a:extLst>
              <a:ext uri="{FF2B5EF4-FFF2-40B4-BE49-F238E27FC236}">
                <a16:creationId xmlns:a16="http://schemas.microsoft.com/office/drawing/2014/main" id="{0D27AF72-6854-FEE3-9E53-588BC86CFFB5}"/>
              </a:ext>
            </a:extLst>
          </p:cNvPr>
          <p:cNvSpPr txBox="1"/>
          <p:nvPr/>
        </p:nvSpPr>
        <p:spPr>
          <a:xfrm>
            <a:off x="8704416" y="502686"/>
            <a:ext cx="237927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NZ" sz="165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Ngāti </a:t>
            </a:r>
            <a:r>
              <a:rPr lang="en-NZ" sz="1650" dirty="0" err="1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Whātua</a:t>
            </a:r>
            <a:r>
              <a:rPr lang="en-NZ" sz="1650" dirty="0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 </a:t>
            </a:r>
            <a:r>
              <a:rPr lang="en-NZ" sz="1650" dirty="0" err="1">
                <a:solidFill>
                  <a:srgbClr val="FFFFFF"/>
                </a:solidFill>
                <a:latin typeface="Avenir Next" panose="020B0503020202020204" pitchFamily="34" charset="0"/>
                <a:cs typeface="Arial"/>
              </a:rPr>
              <a:t>Ōrākei</a:t>
            </a:r>
            <a:endParaRPr lang="en-NZ" sz="1650" dirty="0">
              <a:latin typeface="Avenir Next" panose="020B0503020202020204" pitchFamily="34" charset="0"/>
              <a:cs typeface="Arial"/>
            </a:endParaRP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486228F1-4055-72CB-3D14-9CF3D7712B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1787" y="3613962"/>
            <a:ext cx="17373922" cy="4344903"/>
          </a:xfrm>
          <a:prstGeom prst="rect">
            <a:avLst/>
          </a:prstGeom>
        </p:spPr>
        <p:txBody>
          <a:bodyPr vert="horz" wrap="square" lIns="0" tIns="1331083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135"/>
              </a:spcBef>
            </a:pPr>
            <a:r>
              <a:rPr lang="mi-NZ" sz="6500" spc="60" dirty="0">
                <a:latin typeface="Avenir Next" panose="020B0503020202020204" pitchFamily="34" charset="0"/>
                <a:cs typeface="Arial"/>
              </a:rPr>
              <a:t>What are the opportunities and challenges that come with contracting in a culturally informed manner?</a:t>
            </a:r>
            <a:endParaRPr sz="6500" dirty="0">
              <a:latin typeface="NWO Display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73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F71F5ACF2D78438C975C40A88E089D" ma:contentTypeVersion="19" ma:contentTypeDescription="Create a new document." ma:contentTypeScope="" ma:versionID="6edb18627655ccc331720809a8f4eb42">
  <xsd:schema xmlns:xsd="http://www.w3.org/2001/XMLSchema" xmlns:xs="http://www.w3.org/2001/XMLSchema" xmlns:p="http://schemas.microsoft.com/office/2006/metadata/properties" xmlns:ns2="ac753c82-84e5-4158-856e-5a9e02fb9ff1" xmlns:ns3="84e81594-966c-4199-8fff-2ebf1c394c1b" targetNamespace="http://schemas.microsoft.com/office/2006/metadata/properties" ma:root="true" ma:fieldsID="ef1f892f990127087eebc42081162c7b" ns2:_="" ns3:_="">
    <xsd:import namespace="ac753c82-84e5-4158-856e-5a9e02fb9ff1"/>
    <xsd:import namespace="84e81594-966c-4199-8fff-2ebf1c394c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yicu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53c82-84e5-4158-856e-5a9e02fb9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yicu" ma:index="20" nillable="true" ma:displayName="Person or Group" ma:list="UserInfo" ma:internalName="yicu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178aea9-2de9-4261-9e27-6e4ae88ab9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81594-966c-4199-8fff-2ebf1c394c1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bf3662a-790e-4eb3-b480-21d5ed761bc8}" ma:internalName="TaxCatchAll" ma:showField="CatchAllData" ma:web="84e81594-966c-4199-8fff-2ebf1c394c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4e81594-966c-4199-8fff-2ebf1c394c1b">
      <UserInfo>
        <DisplayName>Erana Karauti</DisplayName>
        <AccountId>348</AccountId>
        <AccountType/>
      </UserInfo>
    </SharedWithUsers>
    <yicu xmlns="ac753c82-84e5-4158-856e-5a9e02fb9ff1">
      <UserInfo>
        <DisplayName/>
        <AccountId xsi:nil="true"/>
        <AccountType/>
      </UserInfo>
    </yicu>
    <lcf76f155ced4ddcb4097134ff3c332f xmlns="ac753c82-84e5-4158-856e-5a9e02fb9ff1">
      <Terms xmlns="http://schemas.microsoft.com/office/infopath/2007/PartnerControls"/>
    </lcf76f155ced4ddcb4097134ff3c332f>
    <TaxCatchAll xmlns="84e81594-966c-4199-8fff-2ebf1c394c1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84E346-19BC-46C3-8E52-01D5B96917E1}">
  <ds:schemaRefs>
    <ds:schemaRef ds:uri="84e81594-966c-4199-8fff-2ebf1c394c1b"/>
    <ds:schemaRef ds:uri="ac753c82-84e5-4158-856e-5a9e02fb9f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F9361E-C0F7-48FA-9069-22E9B5C30404}">
  <ds:schemaRefs>
    <ds:schemaRef ds:uri="84e81594-966c-4199-8fff-2ebf1c394c1b"/>
    <ds:schemaRef ds:uri="ac753c82-84e5-4158-856e-5a9e02fb9ff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3A4D7F-92B4-467A-AD5F-BBA596EC90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594</Words>
  <Application>Microsoft Office PowerPoint</Application>
  <PresentationFormat>Custom</PresentationFormat>
  <Paragraphs>84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</vt:lpstr>
      <vt:lpstr>Calibri</vt:lpstr>
      <vt:lpstr>Lucida Sans</vt:lpstr>
      <vt:lpstr>NWO Display Display</vt:lpstr>
      <vt:lpstr>Office Theme</vt:lpstr>
      <vt:lpstr>Contracting with Iwi or Kaupapa Māori Organisations A Practical Session with Natasha Strong and Jason Cooper</vt:lpstr>
      <vt:lpstr>PowerPoint Presentation</vt:lpstr>
      <vt:lpstr>PowerPoint Presentation</vt:lpstr>
      <vt:lpstr>Setting our Intention</vt:lpstr>
      <vt:lpstr>PowerPoint Presentation</vt:lpstr>
      <vt:lpstr>What do in-house lawyers need to consider when contracting with iwi or Kaupapa Māori organisations, and how is it different from other forms of contracting?</vt:lpstr>
      <vt:lpstr>How could this impact negotiations?</vt:lpstr>
      <vt:lpstr>How could this impact your documentation?</vt:lpstr>
      <vt:lpstr>What are the opportunities and challenges that come with contracting in a culturally informed manner?</vt:lpstr>
      <vt:lpstr>Ngā Mihi Natasha Strong and Jason Cooper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Title Secondary title</dc:title>
  <cp:lastModifiedBy>Gabi Le Roy</cp:lastModifiedBy>
  <cp:revision>11</cp:revision>
  <dcterms:created xsi:type="dcterms:W3CDTF">2023-12-10T20:53:58Z</dcterms:created>
  <dcterms:modified xsi:type="dcterms:W3CDTF">2024-05-27T23:59:39Z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2023-12-11T00:00:00Z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2023-12-10T00:00:00Z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0x0101003AF71F5ACF2D78438C975C40A88E089D</vt:lpwstr>
  </property>
  <property fmtid="{D5CDD505-2E9C-101B-9397-08002B2CF9AE}" pid="7" name="MediaServiceImageTags">
    <vt:lpwstr/>
  </property>
</Properties>
</file>