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66" r:id="rId4"/>
    <p:sldId id="261" r:id="rId5"/>
    <p:sldId id="262" r:id="rId6"/>
    <p:sldId id="264" r:id="rId7"/>
    <p:sldId id="268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110199-A09D-4C3B-9216-CD7B9DC0AE3A}" v="42" dt="2023-07-27T01:28:02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ares, Sophie" userId="8e24b821-5cb0-4c91-8c6d-789597adf203" providerId="ADAL" clId="{BD110199-A09D-4C3B-9216-CD7B9DC0AE3A}"/>
    <pc:docChg chg="undo custSel addSld delSld modSld sldOrd">
      <pc:chgData name="Meares, Sophie" userId="8e24b821-5cb0-4c91-8c6d-789597adf203" providerId="ADAL" clId="{BD110199-A09D-4C3B-9216-CD7B9DC0AE3A}" dt="2023-07-27T04:52:25.251" v="557" actId="2696"/>
      <pc:docMkLst>
        <pc:docMk/>
      </pc:docMkLst>
      <pc:sldChg chg="delSp modSp del mod">
        <pc:chgData name="Meares, Sophie" userId="8e24b821-5cb0-4c91-8c6d-789597adf203" providerId="ADAL" clId="{BD110199-A09D-4C3B-9216-CD7B9DC0AE3A}" dt="2023-07-27T04:52:25.251" v="557" actId="2696"/>
        <pc:sldMkLst>
          <pc:docMk/>
          <pc:sldMk cId="2532192756" sldId="260"/>
        </pc:sldMkLst>
        <pc:spChg chg="mod">
          <ac:chgData name="Meares, Sophie" userId="8e24b821-5cb0-4c91-8c6d-789597adf203" providerId="ADAL" clId="{BD110199-A09D-4C3B-9216-CD7B9DC0AE3A}" dt="2023-07-26T02:10:28.460" v="523" actId="20577"/>
          <ac:spMkLst>
            <pc:docMk/>
            <pc:sldMk cId="2532192756" sldId="260"/>
            <ac:spMk id="12" creationId="{82CBE758-1585-5BCB-8571-6EFCD235DD3D}"/>
          </ac:spMkLst>
        </pc:spChg>
        <pc:picChg chg="del">
          <ac:chgData name="Meares, Sophie" userId="8e24b821-5cb0-4c91-8c6d-789597adf203" providerId="ADAL" clId="{BD110199-A09D-4C3B-9216-CD7B9DC0AE3A}" dt="2023-07-25T06:27:02.987" v="0" actId="478"/>
          <ac:picMkLst>
            <pc:docMk/>
            <pc:sldMk cId="2532192756" sldId="260"/>
            <ac:picMk id="13" creationId="{DB8DDA83-8D0E-2001-18BB-80373710E593}"/>
          </ac:picMkLst>
        </pc:picChg>
        <pc:picChg chg="del">
          <ac:chgData name="Meares, Sophie" userId="8e24b821-5cb0-4c91-8c6d-789597adf203" providerId="ADAL" clId="{BD110199-A09D-4C3B-9216-CD7B9DC0AE3A}" dt="2023-07-25T06:27:03.978" v="1" actId="478"/>
          <ac:picMkLst>
            <pc:docMk/>
            <pc:sldMk cId="2532192756" sldId="260"/>
            <ac:picMk id="15" creationId="{62D860E4-FA8B-BF42-A38E-689257FCA987}"/>
          </ac:picMkLst>
        </pc:picChg>
      </pc:sldChg>
      <pc:sldChg chg="addSp delSp modSp mod">
        <pc:chgData name="Meares, Sophie" userId="8e24b821-5cb0-4c91-8c6d-789597adf203" providerId="ADAL" clId="{BD110199-A09D-4C3B-9216-CD7B9DC0AE3A}" dt="2023-07-25T06:34:23.788" v="55" actId="207"/>
        <pc:sldMkLst>
          <pc:docMk/>
          <pc:sldMk cId="4069814902" sldId="263"/>
        </pc:sldMkLst>
        <pc:spChg chg="add del mod">
          <ac:chgData name="Meares, Sophie" userId="8e24b821-5cb0-4c91-8c6d-789597adf203" providerId="ADAL" clId="{BD110199-A09D-4C3B-9216-CD7B9DC0AE3A}" dt="2023-07-25T06:33:15.824" v="41" actId="478"/>
          <ac:spMkLst>
            <pc:docMk/>
            <pc:sldMk cId="4069814902" sldId="263"/>
            <ac:spMk id="7" creationId="{E9AA1D6D-1157-DCCF-1CFE-F1CD920E42C6}"/>
          </ac:spMkLst>
        </pc:spChg>
        <pc:spChg chg="del">
          <ac:chgData name="Meares, Sophie" userId="8e24b821-5cb0-4c91-8c6d-789597adf203" providerId="ADAL" clId="{BD110199-A09D-4C3B-9216-CD7B9DC0AE3A}" dt="2023-07-25T06:31:55.902" v="33" actId="931"/>
          <ac:spMkLst>
            <pc:docMk/>
            <pc:sldMk cId="4069814902" sldId="263"/>
            <ac:spMk id="9" creationId="{9237EECD-220A-4F99-0D05-6D4A557FD1F8}"/>
          </ac:spMkLst>
        </pc:spChg>
        <pc:spChg chg="add del mod">
          <ac:chgData name="Meares, Sophie" userId="8e24b821-5cb0-4c91-8c6d-789597adf203" providerId="ADAL" clId="{BD110199-A09D-4C3B-9216-CD7B9DC0AE3A}" dt="2023-07-25T06:33:35.470" v="47" actId="478"/>
          <ac:spMkLst>
            <pc:docMk/>
            <pc:sldMk cId="4069814902" sldId="263"/>
            <ac:spMk id="10" creationId="{CCF40E12-193D-6CD2-F8B8-29BD0432A42E}"/>
          </ac:spMkLst>
        </pc:spChg>
        <pc:spChg chg="add mod ord">
          <ac:chgData name="Meares, Sophie" userId="8e24b821-5cb0-4c91-8c6d-789597adf203" providerId="ADAL" clId="{BD110199-A09D-4C3B-9216-CD7B9DC0AE3A}" dt="2023-07-25T06:34:23.788" v="55" actId="207"/>
          <ac:spMkLst>
            <pc:docMk/>
            <pc:sldMk cId="4069814902" sldId="263"/>
            <ac:spMk id="11" creationId="{94B0C7E3-9D84-2A08-7ED6-513346A163B8}"/>
          </ac:spMkLst>
        </pc:spChg>
        <pc:picChg chg="add del mod">
          <ac:chgData name="Meares, Sophie" userId="8e24b821-5cb0-4c91-8c6d-789597adf203" providerId="ADAL" clId="{BD110199-A09D-4C3B-9216-CD7B9DC0AE3A}" dt="2023-07-25T06:29:40.863" v="32" actId="478"/>
          <ac:picMkLst>
            <pc:docMk/>
            <pc:sldMk cId="4069814902" sldId="263"/>
            <ac:picMk id="2" creationId="{26889870-BC34-CF49-6E4B-2924B1BAD213}"/>
          </ac:picMkLst>
        </pc:picChg>
        <pc:picChg chg="add del mod">
          <ac:chgData name="Meares, Sophie" userId="8e24b821-5cb0-4c91-8c6d-789597adf203" providerId="ADAL" clId="{BD110199-A09D-4C3B-9216-CD7B9DC0AE3A}" dt="2023-07-25T06:33:11.472" v="40" actId="478"/>
          <ac:picMkLst>
            <pc:docMk/>
            <pc:sldMk cId="4069814902" sldId="263"/>
            <ac:picMk id="4" creationId="{CCFAB409-3F62-7250-DA47-D963D78AE804}"/>
          </ac:picMkLst>
        </pc:picChg>
        <pc:picChg chg="add mod">
          <ac:chgData name="Meares, Sophie" userId="8e24b821-5cb0-4c91-8c6d-789597adf203" providerId="ADAL" clId="{BD110199-A09D-4C3B-9216-CD7B9DC0AE3A}" dt="2023-07-25T06:33:21.048" v="43" actId="1076"/>
          <ac:picMkLst>
            <pc:docMk/>
            <pc:sldMk cId="4069814902" sldId="263"/>
            <ac:picMk id="5" creationId="{F5960993-D582-D34B-716D-1C16724848A5}"/>
          </ac:picMkLst>
        </pc:picChg>
      </pc:sldChg>
      <pc:sldChg chg="modSp mod">
        <pc:chgData name="Meares, Sophie" userId="8e24b821-5cb0-4c91-8c6d-789597adf203" providerId="ADAL" clId="{BD110199-A09D-4C3B-9216-CD7B9DC0AE3A}" dt="2023-07-26T01:25:59.037" v="95" actId="20577"/>
        <pc:sldMkLst>
          <pc:docMk/>
          <pc:sldMk cId="2533747756" sldId="264"/>
        </pc:sldMkLst>
        <pc:spChg chg="mod">
          <ac:chgData name="Meares, Sophie" userId="8e24b821-5cb0-4c91-8c6d-789597adf203" providerId="ADAL" clId="{BD110199-A09D-4C3B-9216-CD7B9DC0AE3A}" dt="2023-07-26T01:25:59.037" v="95" actId="20577"/>
          <ac:spMkLst>
            <pc:docMk/>
            <pc:sldMk cId="2533747756" sldId="264"/>
            <ac:spMk id="8" creationId="{0C55C457-58BC-3F82-94BD-EA7F08AB476B}"/>
          </ac:spMkLst>
        </pc:spChg>
      </pc:sldChg>
      <pc:sldChg chg="modSp">
        <pc:chgData name="Meares, Sophie" userId="8e24b821-5cb0-4c91-8c6d-789597adf203" providerId="ADAL" clId="{BD110199-A09D-4C3B-9216-CD7B9DC0AE3A}" dt="2023-07-27T01:28:02.929" v="555" actId="20577"/>
        <pc:sldMkLst>
          <pc:docMk/>
          <pc:sldMk cId="3762564898" sldId="266"/>
        </pc:sldMkLst>
        <pc:graphicFrameChg chg="mod">
          <ac:chgData name="Meares, Sophie" userId="8e24b821-5cb0-4c91-8c6d-789597adf203" providerId="ADAL" clId="{BD110199-A09D-4C3B-9216-CD7B9DC0AE3A}" dt="2023-07-25T06:35:59.114" v="59" actId="207"/>
          <ac:graphicFrameMkLst>
            <pc:docMk/>
            <pc:sldMk cId="3762564898" sldId="266"/>
            <ac:graphicFrameMk id="6" creationId="{B36A3CF3-698A-9CC8-E7C8-705EFBDB0453}"/>
          </ac:graphicFrameMkLst>
        </pc:graphicFrameChg>
        <pc:graphicFrameChg chg="mod">
          <ac:chgData name="Meares, Sophie" userId="8e24b821-5cb0-4c91-8c6d-789597adf203" providerId="ADAL" clId="{BD110199-A09D-4C3B-9216-CD7B9DC0AE3A}" dt="2023-07-27T01:28:02.929" v="555" actId="20577"/>
          <ac:graphicFrameMkLst>
            <pc:docMk/>
            <pc:sldMk cId="3762564898" sldId="266"/>
            <ac:graphicFrameMk id="9" creationId="{E7FB6B6E-D95C-1FB6-A2B4-58DAE3DBD7EB}"/>
          </ac:graphicFrameMkLst>
        </pc:graphicFrameChg>
      </pc:sldChg>
      <pc:sldChg chg="del">
        <pc:chgData name="Meares, Sophie" userId="8e24b821-5cb0-4c91-8c6d-789597adf203" providerId="ADAL" clId="{BD110199-A09D-4C3B-9216-CD7B9DC0AE3A}" dt="2023-07-25T06:56:03.232" v="60" actId="47"/>
        <pc:sldMkLst>
          <pc:docMk/>
          <pc:sldMk cId="2349707865" sldId="267"/>
        </pc:sldMkLst>
      </pc:sldChg>
      <pc:sldChg chg="ord">
        <pc:chgData name="Meares, Sophie" userId="8e24b821-5cb0-4c91-8c6d-789597adf203" providerId="ADAL" clId="{BD110199-A09D-4C3B-9216-CD7B9DC0AE3A}" dt="2023-07-26T01:25:30.025" v="64"/>
        <pc:sldMkLst>
          <pc:docMk/>
          <pc:sldMk cId="252329294" sldId="268"/>
        </pc:sldMkLst>
      </pc:sldChg>
      <pc:sldChg chg="del">
        <pc:chgData name="Meares, Sophie" userId="8e24b821-5cb0-4c91-8c6d-789597adf203" providerId="ADAL" clId="{BD110199-A09D-4C3B-9216-CD7B9DC0AE3A}" dt="2023-07-25T06:56:05.100" v="62" actId="47"/>
        <pc:sldMkLst>
          <pc:docMk/>
          <pc:sldMk cId="1607145566" sldId="268"/>
        </pc:sldMkLst>
      </pc:sldChg>
      <pc:sldChg chg="modSp add del mod">
        <pc:chgData name="Meares, Sophie" userId="8e24b821-5cb0-4c91-8c6d-789597adf203" providerId="ADAL" clId="{BD110199-A09D-4C3B-9216-CD7B9DC0AE3A}" dt="2023-07-27T04:52:17.785" v="556" actId="2696"/>
        <pc:sldMkLst>
          <pc:docMk/>
          <pc:sldMk cId="2739619941" sldId="269"/>
        </pc:sldMkLst>
        <pc:spChg chg="mod">
          <ac:chgData name="Meares, Sophie" userId="8e24b821-5cb0-4c91-8c6d-789597adf203" providerId="ADAL" clId="{BD110199-A09D-4C3B-9216-CD7B9DC0AE3A}" dt="2023-07-26T01:38:46.997" v="264" actId="20577"/>
          <ac:spMkLst>
            <pc:docMk/>
            <pc:sldMk cId="2739619941" sldId="269"/>
            <ac:spMk id="8" creationId="{0C55C457-58BC-3F82-94BD-EA7F08AB476B}"/>
          </ac:spMkLst>
        </pc:spChg>
        <pc:spChg chg="mod">
          <ac:chgData name="Meares, Sophie" userId="8e24b821-5cb0-4c91-8c6d-789597adf203" providerId="ADAL" clId="{BD110199-A09D-4C3B-9216-CD7B9DC0AE3A}" dt="2023-07-26T01:51:41.242" v="420" actId="20577"/>
          <ac:spMkLst>
            <pc:docMk/>
            <pc:sldMk cId="2739619941" sldId="269"/>
            <ac:spMk id="11" creationId="{EB6FB6AF-B5C4-DAB6-F63F-1B720BD52B77}"/>
          </ac:spMkLst>
        </pc:spChg>
        <pc:graphicFrameChg chg="mod">
          <ac:chgData name="Meares, Sophie" userId="8e24b821-5cb0-4c91-8c6d-789597adf203" providerId="ADAL" clId="{BD110199-A09D-4C3B-9216-CD7B9DC0AE3A}" dt="2023-07-26T01:49:58.711" v="293" actId="1076"/>
          <ac:graphicFrameMkLst>
            <pc:docMk/>
            <pc:sldMk cId="2739619941" sldId="269"/>
            <ac:graphicFrameMk id="6" creationId="{B36A3CF3-698A-9CC8-E7C8-705EFBDB0453}"/>
          </ac:graphicFrameMkLst>
        </pc:graphicFrameChg>
        <pc:graphicFrameChg chg="mod">
          <ac:chgData name="Meares, Sophie" userId="8e24b821-5cb0-4c91-8c6d-789597adf203" providerId="ADAL" clId="{BD110199-A09D-4C3B-9216-CD7B9DC0AE3A}" dt="2023-07-26T01:49:58.711" v="293" actId="1076"/>
          <ac:graphicFrameMkLst>
            <pc:docMk/>
            <pc:sldMk cId="2739619941" sldId="269"/>
            <ac:graphicFrameMk id="9" creationId="{E7FB6B6E-D95C-1FB6-A2B4-58DAE3DBD7EB}"/>
          </ac:graphicFrameMkLst>
        </pc:graphicFrameChg>
        <pc:graphicFrameChg chg="mod">
          <ac:chgData name="Meares, Sophie" userId="8e24b821-5cb0-4c91-8c6d-789597adf203" providerId="ADAL" clId="{BD110199-A09D-4C3B-9216-CD7B9DC0AE3A}" dt="2023-07-26T01:49:58.711" v="293" actId="1076"/>
          <ac:graphicFrameMkLst>
            <pc:docMk/>
            <pc:sldMk cId="2739619941" sldId="269"/>
            <ac:graphicFrameMk id="10" creationId="{E21C7D5D-9762-95FE-DA63-BEFBAA34F8A2}"/>
          </ac:graphicFrameMkLst>
        </pc:graphicFrameChg>
      </pc:sldChg>
      <pc:sldChg chg="del">
        <pc:chgData name="Meares, Sophie" userId="8e24b821-5cb0-4c91-8c6d-789597adf203" providerId="ADAL" clId="{BD110199-A09D-4C3B-9216-CD7B9DC0AE3A}" dt="2023-07-25T06:56:04.116" v="61" actId="47"/>
        <pc:sldMkLst>
          <pc:docMk/>
          <pc:sldMk cId="1294269147" sldId="27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C5C91-6904-408C-8871-4BF38B0C04A8}" type="doc">
      <dgm:prSet loTypeId="urn:microsoft.com/office/officeart/2005/8/layout/architecture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NZ"/>
        </a:p>
      </dgm:t>
    </dgm:pt>
    <dgm:pt modelId="{85B26BDF-AD4B-44E7-B189-FB1F5A172D14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NZ" sz="2000" dirty="0"/>
            <a:t>NDC</a:t>
          </a:r>
        </a:p>
      </dgm:t>
    </dgm:pt>
    <dgm:pt modelId="{DA245EC9-013F-4F60-A95B-804E1ACB0C89}" type="parTrans" cxnId="{A3460755-B324-46E4-97A1-1D6122C4FF87}">
      <dgm:prSet/>
      <dgm:spPr/>
      <dgm:t>
        <a:bodyPr/>
        <a:lstStyle/>
        <a:p>
          <a:endParaRPr lang="en-NZ" sz="1050"/>
        </a:p>
      </dgm:t>
    </dgm:pt>
    <dgm:pt modelId="{2CE441BF-E736-43FF-A0FA-CC187FFB60ED}" type="sibTrans" cxnId="{A3460755-B324-46E4-97A1-1D6122C4FF87}">
      <dgm:prSet/>
      <dgm:spPr/>
      <dgm:t>
        <a:bodyPr/>
        <a:lstStyle/>
        <a:p>
          <a:endParaRPr lang="en-NZ" sz="1050"/>
        </a:p>
      </dgm:t>
    </dgm:pt>
    <dgm:pt modelId="{8EF4D7F0-ED93-435B-B7A1-6B51A67D30F5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NZ" sz="2000" dirty="0"/>
            <a:t>International climate agreements</a:t>
          </a:r>
        </a:p>
      </dgm:t>
    </dgm:pt>
    <dgm:pt modelId="{21CB6D93-2F4B-45FC-9C34-4F00097B2EAA}" type="parTrans" cxnId="{D9C76508-F664-4A99-9D19-97553A2617E2}">
      <dgm:prSet/>
      <dgm:spPr/>
      <dgm:t>
        <a:bodyPr/>
        <a:lstStyle/>
        <a:p>
          <a:endParaRPr lang="en-NZ" sz="1050"/>
        </a:p>
      </dgm:t>
    </dgm:pt>
    <dgm:pt modelId="{C84067A3-1243-41FA-8699-7DFD418B33C4}" type="sibTrans" cxnId="{D9C76508-F664-4A99-9D19-97553A2617E2}">
      <dgm:prSet/>
      <dgm:spPr/>
      <dgm:t>
        <a:bodyPr/>
        <a:lstStyle/>
        <a:p>
          <a:endParaRPr lang="en-NZ" sz="1050"/>
        </a:p>
      </dgm:t>
    </dgm:pt>
    <dgm:pt modelId="{49900E37-932B-4E81-ABDE-A3200B980DA4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NZ" sz="2000" dirty="0"/>
            <a:t>Trade</a:t>
          </a:r>
        </a:p>
      </dgm:t>
    </dgm:pt>
    <dgm:pt modelId="{C0838BF6-6EEF-49E2-9B95-75608025E3F7}" type="parTrans" cxnId="{C0DE2C5B-89A8-4366-8D8D-EC7BD147A238}">
      <dgm:prSet/>
      <dgm:spPr/>
      <dgm:t>
        <a:bodyPr/>
        <a:lstStyle/>
        <a:p>
          <a:endParaRPr lang="en-NZ" sz="1050"/>
        </a:p>
      </dgm:t>
    </dgm:pt>
    <dgm:pt modelId="{4433547C-C9BB-474B-9EC2-615D5A6E710A}" type="sibTrans" cxnId="{C0DE2C5B-89A8-4366-8D8D-EC7BD147A238}">
      <dgm:prSet/>
      <dgm:spPr/>
      <dgm:t>
        <a:bodyPr/>
        <a:lstStyle/>
        <a:p>
          <a:endParaRPr lang="en-NZ" sz="1050"/>
        </a:p>
      </dgm:t>
    </dgm:pt>
    <dgm:pt modelId="{F9B8D9BF-774C-4B51-A5D9-F236B4FC8455}" type="pres">
      <dgm:prSet presAssocID="{5A8C5C91-6904-408C-8871-4BF38B0C04A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82AD30-8DE3-480F-A450-272E2EDCE070}" type="pres">
      <dgm:prSet presAssocID="{85B26BDF-AD4B-44E7-B189-FB1F5A172D14}" presName="vertOne" presStyleCnt="0"/>
      <dgm:spPr/>
    </dgm:pt>
    <dgm:pt modelId="{DB556750-0EA6-449D-A635-BD2962602C20}" type="pres">
      <dgm:prSet presAssocID="{85B26BDF-AD4B-44E7-B189-FB1F5A172D14}" presName="txOne" presStyleLbl="node0" presStyleIdx="0" presStyleCnt="3" custScaleX="238743">
        <dgm:presLayoutVars>
          <dgm:chPref val="3"/>
        </dgm:presLayoutVars>
      </dgm:prSet>
      <dgm:spPr/>
    </dgm:pt>
    <dgm:pt modelId="{FE86E063-7D05-4A0B-9109-D7B24A2DC659}" type="pres">
      <dgm:prSet presAssocID="{85B26BDF-AD4B-44E7-B189-FB1F5A172D14}" presName="horzOne" presStyleCnt="0"/>
      <dgm:spPr/>
    </dgm:pt>
    <dgm:pt modelId="{44E30FE0-19EF-462F-BB2D-DF93B1FC80AE}" type="pres">
      <dgm:prSet presAssocID="{2CE441BF-E736-43FF-A0FA-CC187FFB60ED}" presName="sibSpaceOne" presStyleCnt="0"/>
      <dgm:spPr/>
    </dgm:pt>
    <dgm:pt modelId="{853658BB-5272-423C-A2E2-307FFC1AA499}" type="pres">
      <dgm:prSet presAssocID="{8EF4D7F0-ED93-435B-B7A1-6B51A67D30F5}" presName="vertOne" presStyleCnt="0"/>
      <dgm:spPr/>
    </dgm:pt>
    <dgm:pt modelId="{552D73F4-315F-40F2-AD83-EE18020E7786}" type="pres">
      <dgm:prSet presAssocID="{8EF4D7F0-ED93-435B-B7A1-6B51A67D30F5}" presName="txOne" presStyleLbl="node0" presStyleIdx="1" presStyleCnt="3" custScaleX="238743">
        <dgm:presLayoutVars>
          <dgm:chPref val="3"/>
        </dgm:presLayoutVars>
      </dgm:prSet>
      <dgm:spPr/>
    </dgm:pt>
    <dgm:pt modelId="{72773B35-0EA7-426E-9F89-B620C9C6FF07}" type="pres">
      <dgm:prSet presAssocID="{8EF4D7F0-ED93-435B-B7A1-6B51A67D30F5}" presName="horzOne" presStyleCnt="0"/>
      <dgm:spPr/>
    </dgm:pt>
    <dgm:pt modelId="{F32EA707-7C88-4A79-94D3-276C174DAF5F}" type="pres">
      <dgm:prSet presAssocID="{C84067A3-1243-41FA-8699-7DFD418B33C4}" presName="sibSpaceOne" presStyleCnt="0"/>
      <dgm:spPr/>
    </dgm:pt>
    <dgm:pt modelId="{4CC2ECDF-89A4-4634-AE6A-F5C91EE44506}" type="pres">
      <dgm:prSet presAssocID="{49900E37-932B-4E81-ABDE-A3200B980DA4}" presName="vertOne" presStyleCnt="0"/>
      <dgm:spPr/>
    </dgm:pt>
    <dgm:pt modelId="{B57D72F0-8F50-4EAA-B453-71C09BFAF8D9}" type="pres">
      <dgm:prSet presAssocID="{49900E37-932B-4E81-ABDE-A3200B980DA4}" presName="txOne" presStyleLbl="node0" presStyleIdx="2" presStyleCnt="3" custScaleX="238743">
        <dgm:presLayoutVars>
          <dgm:chPref val="3"/>
        </dgm:presLayoutVars>
      </dgm:prSet>
      <dgm:spPr/>
    </dgm:pt>
    <dgm:pt modelId="{6F40EB10-1F56-4D66-82E2-35F44F3482BA}" type="pres">
      <dgm:prSet presAssocID="{49900E37-932B-4E81-ABDE-A3200B980DA4}" presName="horzOne" presStyleCnt="0"/>
      <dgm:spPr/>
    </dgm:pt>
  </dgm:ptLst>
  <dgm:cxnLst>
    <dgm:cxn modelId="{2E685102-CB92-4F72-A93E-AF36D9237AFD}" type="presOf" srcId="{8EF4D7F0-ED93-435B-B7A1-6B51A67D30F5}" destId="{552D73F4-315F-40F2-AD83-EE18020E7786}" srcOrd="0" destOrd="0" presId="urn:microsoft.com/office/officeart/2005/8/layout/architecture"/>
    <dgm:cxn modelId="{D9C76508-F664-4A99-9D19-97553A2617E2}" srcId="{5A8C5C91-6904-408C-8871-4BF38B0C04A8}" destId="{8EF4D7F0-ED93-435B-B7A1-6B51A67D30F5}" srcOrd="1" destOrd="0" parTransId="{21CB6D93-2F4B-45FC-9C34-4F00097B2EAA}" sibTransId="{C84067A3-1243-41FA-8699-7DFD418B33C4}"/>
    <dgm:cxn modelId="{76AE292A-88AC-4516-BDDD-A0913A175E1F}" type="presOf" srcId="{49900E37-932B-4E81-ABDE-A3200B980DA4}" destId="{B57D72F0-8F50-4EAA-B453-71C09BFAF8D9}" srcOrd="0" destOrd="0" presId="urn:microsoft.com/office/officeart/2005/8/layout/architecture"/>
    <dgm:cxn modelId="{B31BBE3C-7375-431B-9ACF-B968835C247F}" type="presOf" srcId="{5A8C5C91-6904-408C-8871-4BF38B0C04A8}" destId="{F9B8D9BF-774C-4B51-A5D9-F236B4FC8455}" srcOrd="0" destOrd="0" presId="urn:microsoft.com/office/officeart/2005/8/layout/architecture"/>
    <dgm:cxn modelId="{C0DE2C5B-89A8-4366-8D8D-EC7BD147A238}" srcId="{5A8C5C91-6904-408C-8871-4BF38B0C04A8}" destId="{49900E37-932B-4E81-ABDE-A3200B980DA4}" srcOrd="2" destOrd="0" parTransId="{C0838BF6-6EEF-49E2-9B95-75608025E3F7}" sibTransId="{4433547C-C9BB-474B-9EC2-615D5A6E710A}"/>
    <dgm:cxn modelId="{B7BA5071-08AF-491D-A90C-F42090C79B1C}" type="presOf" srcId="{85B26BDF-AD4B-44E7-B189-FB1F5A172D14}" destId="{DB556750-0EA6-449D-A635-BD2962602C20}" srcOrd="0" destOrd="0" presId="urn:microsoft.com/office/officeart/2005/8/layout/architecture"/>
    <dgm:cxn modelId="{A3460755-B324-46E4-97A1-1D6122C4FF87}" srcId="{5A8C5C91-6904-408C-8871-4BF38B0C04A8}" destId="{85B26BDF-AD4B-44E7-B189-FB1F5A172D14}" srcOrd="0" destOrd="0" parTransId="{DA245EC9-013F-4F60-A95B-804E1ACB0C89}" sibTransId="{2CE441BF-E736-43FF-A0FA-CC187FFB60ED}"/>
    <dgm:cxn modelId="{6B998FE1-2046-40EC-816C-B98BDD2F9632}" type="presParOf" srcId="{F9B8D9BF-774C-4B51-A5D9-F236B4FC8455}" destId="{A282AD30-8DE3-480F-A450-272E2EDCE070}" srcOrd="0" destOrd="0" presId="urn:microsoft.com/office/officeart/2005/8/layout/architecture"/>
    <dgm:cxn modelId="{1731FE1C-2D5C-4391-A71D-B35D944071C4}" type="presParOf" srcId="{A282AD30-8DE3-480F-A450-272E2EDCE070}" destId="{DB556750-0EA6-449D-A635-BD2962602C20}" srcOrd="0" destOrd="0" presId="urn:microsoft.com/office/officeart/2005/8/layout/architecture"/>
    <dgm:cxn modelId="{C6DA7DBB-7659-47D0-B6F8-654163E05C43}" type="presParOf" srcId="{A282AD30-8DE3-480F-A450-272E2EDCE070}" destId="{FE86E063-7D05-4A0B-9109-D7B24A2DC659}" srcOrd="1" destOrd="0" presId="urn:microsoft.com/office/officeart/2005/8/layout/architecture"/>
    <dgm:cxn modelId="{8B47ACE9-95D8-450E-94CC-75396C49B6AD}" type="presParOf" srcId="{F9B8D9BF-774C-4B51-A5D9-F236B4FC8455}" destId="{44E30FE0-19EF-462F-BB2D-DF93B1FC80AE}" srcOrd="1" destOrd="0" presId="urn:microsoft.com/office/officeart/2005/8/layout/architecture"/>
    <dgm:cxn modelId="{302B7383-D2D3-4605-8905-589FBBA2479E}" type="presParOf" srcId="{F9B8D9BF-774C-4B51-A5D9-F236B4FC8455}" destId="{853658BB-5272-423C-A2E2-307FFC1AA499}" srcOrd="2" destOrd="0" presId="urn:microsoft.com/office/officeart/2005/8/layout/architecture"/>
    <dgm:cxn modelId="{7706D838-59E5-449D-91E1-118E5983F443}" type="presParOf" srcId="{853658BB-5272-423C-A2E2-307FFC1AA499}" destId="{552D73F4-315F-40F2-AD83-EE18020E7786}" srcOrd="0" destOrd="0" presId="urn:microsoft.com/office/officeart/2005/8/layout/architecture"/>
    <dgm:cxn modelId="{4E7C0489-76E2-4B4E-AF0D-8D7BE0BF191D}" type="presParOf" srcId="{853658BB-5272-423C-A2E2-307FFC1AA499}" destId="{72773B35-0EA7-426E-9F89-B620C9C6FF07}" srcOrd="1" destOrd="0" presId="urn:microsoft.com/office/officeart/2005/8/layout/architecture"/>
    <dgm:cxn modelId="{84C6D100-0474-487C-80EC-39797FF2806B}" type="presParOf" srcId="{F9B8D9BF-774C-4B51-A5D9-F236B4FC8455}" destId="{F32EA707-7C88-4A79-94D3-276C174DAF5F}" srcOrd="3" destOrd="0" presId="urn:microsoft.com/office/officeart/2005/8/layout/architecture"/>
    <dgm:cxn modelId="{89E0B0B9-77A0-4792-95B6-AEFEF2BCE54A}" type="presParOf" srcId="{F9B8D9BF-774C-4B51-A5D9-F236B4FC8455}" destId="{4CC2ECDF-89A4-4634-AE6A-F5C91EE44506}" srcOrd="4" destOrd="0" presId="urn:microsoft.com/office/officeart/2005/8/layout/architecture"/>
    <dgm:cxn modelId="{D9CF005C-AD74-4C32-9629-6B15DE39BA72}" type="presParOf" srcId="{4CC2ECDF-89A4-4634-AE6A-F5C91EE44506}" destId="{B57D72F0-8F50-4EAA-B453-71C09BFAF8D9}" srcOrd="0" destOrd="0" presId="urn:microsoft.com/office/officeart/2005/8/layout/architecture"/>
    <dgm:cxn modelId="{1B27E9AD-E0FA-471A-A9F6-15F0B07F3435}" type="presParOf" srcId="{4CC2ECDF-89A4-4634-AE6A-F5C91EE44506}" destId="{6F40EB10-1F56-4D66-82E2-35F44F3482BA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C5C91-6904-408C-8871-4BF38B0C04A8}" type="doc">
      <dgm:prSet loTypeId="urn:microsoft.com/office/officeart/2005/8/layout/architecture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NZ"/>
        </a:p>
      </dgm:t>
    </dgm:pt>
    <dgm:pt modelId="{85B26BDF-AD4B-44E7-B189-FB1F5A172D1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CCRA</a:t>
          </a:r>
        </a:p>
      </dgm:t>
    </dgm:pt>
    <dgm:pt modelId="{DA245EC9-013F-4F60-A95B-804E1ACB0C89}" type="parTrans" cxnId="{A3460755-B324-46E4-97A1-1D6122C4FF87}">
      <dgm:prSet/>
      <dgm:spPr/>
      <dgm:t>
        <a:bodyPr/>
        <a:lstStyle/>
        <a:p>
          <a:endParaRPr lang="en-NZ" sz="1050"/>
        </a:p>
      </dgm:t>
    </dgm:pt>
    <dgm:pt modelId="{2CE441BF-E736-43FF-A0FA-CC187FFB60ED}" type="sibTrans" cxnId="{A3460755-B324-46E4-97A1-1D6122C4FF87}">
      <dgm:prSet/>
      <dgm:spPr/>
      <dgm:t>
        <a:bodyPr/>
        <a:lstStyle/>
        <a:p>
          <a:endParaRPr lang="en-NZ" sz="1050"/>
        </a:p>
      </dgm:t>
    </dgm:pt>
    <dgm:pt modelId="{5B4D8BAE-084F-4937-8AD9-89E8C8FC897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Emissions pricing</a:t>
          </a:r>
        </a:p>
      </dgm:t>
    </dgm:pt>
    <dgm:pt modelId="{19BDEC10-3F21-49E5-8A53-9E6AB3B738C7}" type="parTrans" cxnId="{43E5EBEC-2BB4-4F5B-8B4B-7BE7616B20C7}">
      <dgm:prSet/>
      <dgm:spPr/>
      <dgm:t>
        <a:bodyPr/>
        <a:lstStyle/>
        <a:p>
          <a:endParaRPr lang="en-NZ"/>
        </a:p>
      </dgm:t>
    </dgm:pt>
    <dgm:pt modelId="{CDAD225A-AB46-4D8A-9DDA-C3851DED5E83}" type="sibTrans" cxnId="{43E5EBEC-2BB4-4F5B-8B4B-7BE7616B20C7}">
      <dgm:prSet/>
      <dgm:spPr/>
      <dgm:t>
        <a:bodyPr/>
        <a:lstStyle/>
        <a:p>
          <a:endParaRPr lang="en-NZ"/>
        </a:p>
      </dgm:t>
    </dgm:pt>
    <dgm:pt modelId="{EA53A9B5-2B77-4BAE-9D32-13E5A5681E6B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Investment</a:t>
          </a:r>
        </a:p>
      </dgm:t>
    </dgm:pt>
    <dgm:pt modelId="{36094C42-ABD8-428E-B80D-F59F99C82964}" type="parTrans" cxnId="{D266BCDD-B272-44BB-A5CE-4A3E81517B91}">
      <dgm:prSet/>
      <dgm:spPr/>
      <dgm:t>
        <a:bodyPr/>
        <a:lstStyle/>
        <a:p>
          <a:endParaRPr lang="en-NZ"/>
        </a:p>
      </dgm:t>
    </dgm:pt>
    <dgm:pt modelId="{18787464-636E-4FA3-B526-038624609124}" type="sibTrans" cxnId="{D266BCDD-B272-44BB-A5CE-4A3E81517B91}">
      <dgm:prSet/>
      <dgm:spPr/>
      <dgm:t>
        <a:bodyPr/>
        <a:lstStyle/>
        <a:p>
          <a:endParaRPr lang="en-NZ"/>
        </a:p>
      </dgm:t>
    </dgm:pt>
    <dgm:pt modelId="{CC4F2AE7-8F81-4581-A6C2-22E19DDEDAE3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Innovation</a:t>
          </a:r>
        </a:p>
      </dgm:t>
    </dgm:pt>
    <dgm:pt modelId="{862051B3-3CDD-4315-AD53-B315FAF8CFD9}" type="parTrans" cxnId="{830B05FB-6855-4951-9F1C-88B31935DE0E}">
      <dgm:prSet/>
      <dgm:spPr/>
      <dgm:t>
        <a:bodyPr/>
        <a:lstStyle/>
        <a:p>
          <a:endParaRPr lang="en-NZ"/>
        </a:p>
      </dgm:t>
    </dgm:pt>
    <dgm:pt modelId="{855AE669-6BCD-46D1-8791-0419782525A1}" type="sibTrans" cxnId="{830B05FB-6855-4951-9F1C-88B31935DE0E}">
      <dgm:prSet/>
      <dgm:spPr/>
      <dgm:t>
        <a:bodyPr/>
        <a:lstStyle/>
        <a:p>
          <a:endParaRPr lang="en-NZ"/>
        </a:p>
      </dgm:t>
    </dgm:pt>
    <dgm:pt modelId="{9E6330B1-9114-4337-AA8D-A5404A590683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Regional measures</a:t>
          </a:r>
        </a:p>
      </dgm:t>
    </dgm:pt>
    <dgm:pt modelId="{AB14F7CF-E461-4563-9FC3-8AADB4A60FED}" type="parTrans" cxnId="{DA8860AD-8055-4F3D-9518-F9FB3BF93CCE}">
      <dgm:prSet/>
      <dgm:spPr/>
      <dgm:t>
        <a:bodyPr/>
        <a:lstStyle/>
        <a:p>
          <a:endParaRPr lang="en-NZ"/>
        </a:p>
      </dgm:t>
    </dgm:pt>
    <dgm:pt modelId="{1A7CD9F8-C8CA-4BC6-98A8-793CD8FF3FAC}" type="sibTrans" cxnId="{DA8860AD-8055-4F3D-9518-F9FB3BF93CCE}">
      <dgm:prSet/>
      <dgm:spPr/>
      <dgm:t>
        <a:bodyPr/>
        <a:lstStyle/>
        <a:p>
          <a:endParaRPr lang="en-NZ"/>
        </a:p>
      </dgm:t>
    </dgm:pt>
    <dgm:pt modelId="{8F3A1B10-25E8-49DD-9CB6-CAD7077F061C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dirty="0"/>
            <a:t>Tikanga</a:t>
          </a:r>
        </a:p>
      </dgm:t>
    </dgm:pt>
    <dgm:pt modelId="{5DAEEF3D-F388-40F9-A121-6B7D95F43462}" type="parTrans" cxnId="{66D20B0C-F778-47DE-A14F-C5DE40D8A05F}">
      <dgm:prSet/>
      <dgm:spPr/>
      <dgm:t>
        <a:bodyPr/>
        <a:lstStyle/>
        <a:p>
          <a:endParaRPr lang="en-NZ"/>
        </a:p>
      </dgm:t>
    </dgm:pt>
    <dgm:pt modelId="{6B7EED90-8D1E-45D5-81D7-21722ECE4EBC}" type="sibTrans" cxnId="{66D20B0C-F778-47DE-A14F-C5DE40D8A05F}">
      <dgm:prSet/>
      <dgm:spPr/>
      <dgm:t>
        <a:bodyPr/>
        <a:lstStyle/>
        <a:p>
          <a:endParaRPr lang="en-NZ"/>
        </a:p>
      </dgm:t>
    </dgm:pt>
    <dgm:pt modelId="{F9B8D9BF-774C-4B51-A5D9-F236B4FC8455}" type="pres">
      <dgm:prSet presAssocID="{5A8C5C91-6904-408C-8871-4BF38B0C04A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82AD30-8DE3-480F-A450-272E2EDCE070}" type="pres">
      <dgm:prSet presAssocID="{85B26BDF-AD4B-44E7-B189-FB1F5A172D14}" presName="vertOne" presStyleCnt="0"/>
      <dgm:spPr/>
    </dgm:pt>
    <dgm:pt modelId="{DB556750-0EA6-449D-A635-BD2962602C20}" type="pres">
      <dgm:prSet presAssocID="{85B26BDF-AD4B-44E7-B189-FB1F5A172D14}" presName="txOne" presStyleLbl="node0" presStyleIdx="0" presStyleCnt="6" custScaleX="248896">
        <dgm:presLayoutVars>
          <dgm:chPref val="3"/>
        </dgm:presLayoutVars>
      </dgm:prSet>
      <dgm:spPr/>
    </dgm:pt>
    <dgm:pt modelId="{FE86E063-7D05-4A0B-9109-D7B24A2DC659}" type="pres">
      <dgm:prSet presAssocID="{85B26BDF-AD4B-44E7-B189-FB1F5A172D14}" presName="horzOne" presStyleCnt="0"/>
      <dgm:spPr/>
    </dgm:pt>
    <dgm:pt modelId="{FF49D5C2-00FA-4D20-9BF1-0C8D5524B298}" type="pres">
      <dgm:prSet presAssocID="{2CE441BF-E736-43FF-A0FA-CC187FFB60ED}" presName="sibSpaceOne" presStyleCnt="0"/>
      <dgm:spPr/>
    </dgm:pt>
    <dgm:pt modelId="{7853B85E-2419-4A6B-A160-310C9BC7815C}" type="pres">
      <dgm:prSet presAssocID="{5B4D8BAE-084F-4937-8AD9-89E8C8FC897A}" presName="vertOne" presStyleCnt="0"/>
      <dgm:spPr/>
    </dgm:pt>
    <dgm:pt modelId="{D1F96AC3-8ACD-493B-AD05-A2473FFCC5CA}" type="pres">
      <dgm:prSet presAssocID="{5B4D8BAE-084F-4937-8AD9-89E8C8FC897A}" presName="txOne" presStyleLbl="node0" presStyleIdx="1" presStyleCnt="6" custScaleX="248896">
        <dgm:presLayoutVars>
          <dgm:chPref val="3"/>
        </dgm:presLayoutVars>
      </dgm:prSet>
      <dgm:spPr/>
    </dgm:pt>
    <dgm:pt modelId="{D7847EAF-4B86-4A95-BB95-06703B9B1AB0}" type="pres">
      <dgm:prSet presAssocID="{5B4D8BAE-084F-4937-8AD9-89E8C8FC897A}" presName="horzOne" presStyleCnt="0"/>
      <dgm:spPr/>
    </dgm:pt>
    <dgm:pt modelId="{AEFA6E50-6C12-4482-B160-BC691544E35C}" type="pres">
      <dgm:prSet presAssocID="{CDAD225A-AB46-4D8A-9DDA-C3851DED5E83}" presName="sibSpaceOne" presStyleCnt="0"/>
      <dgm:spPr/>
    </dgm:pt>
    <dgm:pt modelId="{B73AC39C-61E5-479B-9B7C-9937AEB2303D}" type="pres">
      <dgm:prSet presAssocID="{EA53A9B5-2B77-4BAE-9D32-13E5A5681E6B}" presName="vertOne" presStyleCnt="0"/>
      <dgm:spPr/>
    </dgm:pt>
    <dgm:pt modelId="{C9458ECB-AE2E-4610-8D57-B5EDCEDF14B0}" type="pres">
      <dgm:prSet presAssocID="{EA53A9B5-2B77-4BAE-9D32-13E5A5681E6B}" presName="txOne" presStyleLbl="node0" presStyleIdx="2" presStyleCnt="6" custScaleX="248896">
        <dgm:presLayoutVars>
          <dgm:chPref val="3"/>
        </dgm:presLayoutVars>
      </dgm:prSet>
      <dgm:spPr/>
    </dgm:pt>
    <dgm:pt modelId="{2BAF087F-53CE-4E9E-9752-31D97BCA61E2}" type="pres">
      <dgm:prSet presAssocID="{EA53A9B5-2B77-4BAE-9D32-13E5A5681E6B}" presName="horzOne" presStyleCnt="0"/>
      <dgm:spPr/>
    </dgm:pt>
    <dgm:pt modelId="{A234EC73-75B5-4FFA-BFE5-66F5BCD92E6E}" type="pres">
      <dgm:prSet presAssocID="{18787464-636E-4FA3-B526-038624609124}" presName="sibSpaceOne" presStyleCnt="0"/>
      <dgm:spPr/>
    </dgm:pt>
    <dgm:pt modelId="{C8E4CEAB-1E5B-4003-A53D-BCEC526AA184}" type="pres">
      <dgm:prSet presAssocID="{CC4F2AE7-8F81-4581-A6C2-22E19DDEDAE3}" presName="vertOne" presStyleCnt="0"/>
      <dgm:spPr/>
    </dgm:pt>
    <dgm:pt modelId="{9B17BBD9-7736-4101-94A4-5922FAFBD8FE}" type="pres">
      <dgm:prSet presAssocID="{CC4F2AE7-8F81-4581-A6C2-22E19DDEDAE3}" presName="txOne" presStyleLbl="node0" presStyleIdx="3" presStyleCnt="6" custScaleX="248896">
        <dgm:presLayoutVars>
          <dgm:chPref val="3"/>
        </dgm:presLayoutVars>
      </dgm:prSet>
      <dgm:spPr/>
    </dgm:pt>
    <dgm:pt modelId="{A7266AA0-6577-440B-AA8F-6BFD619230FB}" type="pres">
      <dgm:prSet presAssocID="{CC4F2AE7-8F81-4581-A6C2-22E19DDEDAE3}" presName="horzOne" presStyleCnt="0"/>
      <dgm:spPr/>
    </dgm:pt>
    <dgm:pt modelId="{3FEDA73D-05FE-4D8A-9B39-FCD1AD21E9E2}" type="pres">
      <dgm:prSet presAssocID="{855AE669-6BCD-46D1-8791-0419782525A1}" presName="sibSpaceOne" presStyleCnt="0"/>
      <dgm:spPr/>
    </dgm:pt>
    <dgm:pt modelId="{FABDBA64-0036-4520-951F-5A52EBA6316D}" type="pres">
      <dgm:prSet presAssocID="{9E6330B1-9114-4337-AA8D-A5404A590683}" presName="vertOne" presStyleCnt="0"/>
      <dgm:spPr/>
    </dgm:pt>
    <dgm:pt modelId="{A76CA108-E45C-4162-989C-FFC15657DAA9}" type="pres">
      <dgm:prSet presAssocID="{9E6330B1-9114-4337-AA8D-A5404A590683}" presName="txOne" presStyleLbl="node0" presStyleIdx="4" presStyleCnt="6" custScaleX="248896">
        <dgm:presLayoutVars>
          <dgm:chPref val="3"/>
        </dgm:presLayoutVars>
      </dgm:prSet>
      <dgm:spPr/>
    </dgm:pt>
    <dgm:pt modelId="{03CF8694-835B-4A9E-B7FC-B735329C000F}" type="pres">
      <dgm:prSet presAssocID="{9E6330B1-9114-4337-AA8D-A5404A590683}" presName="horzOne" presStyleCnt="0"/>
      <dgm:spPr/>
    </dgm:pt>
    <dgm:pt modelId="{668FB06C-0C56-4DE5-8778-F95425D1CE64}" type="pres">
      <dgm:prSet presAssocID="{1A7CD9F8-C8CA-4BC6-98A8-793CD8FF3FAC}" presName="sibSpaceOne" presStyleCnt="0"/>
      <dgm:spPr/>
    </dgm:pt>
    <dgm:pt modelId="{4F1D67F0-B5BF-4C68-9BBA-E88DF29CF77E}" type="pres">
      <dgm:prSet presAssocID="{8F3A1B10-25E8-49DD-9CB6-CAD7077F061C}" presName="vertOne" presStyleCnt="0"/>
      <dgm:spPr/>
    </dgm:pt>
    <dgm:pt modelId="{95FB03AA-28C6-4958-BB4B-6B14A8FA2ACF}" type="pres">
      <dgm:prSet presAssocID="{8F3A1B10-25E8-49DD-9CB6-CAD7077F061C}" presName="txOne" presStyleLbl="node0" presStyleIdx="5" presStyleCnt="6" custScaleX="245271">
        <dgm:presLayoutVars>
          <dgm:chPref val="3"/>
        </dgm:presLayoutVars>
      </dgm:prSet>
      <dgm:spPr/>
    </dgm:pt>
    <dgm:pt modelId="{80986882-773C-4AA6-B5F6-512334140B2C}" type="pres">
      <dgm:prSet presAssocID="{8F3A1B10-25E8-49DD-9CB6-CAD7077F061C}" presName="horzOne" presStyleCnt="0"/>
      <dgm:spPr/>
    </dgm:pt>
  </dgm:ptLst>
  <dgm:cxnLst>
    <dgm:cxn modelId="{66D20B0C-F778-47DE-A14F-C5DE40D8A05F}" srcId="{5A8C5C91-6904-408C-8871-4BF38B0C04A8}" destId="{8F3A1B10-25E8-49DD-9CB6-CAD7077F061C}" srcOrd="5" destOrd="0" parTransId="{5DAEEF3D-F388-40F9-A121-6B7D95F43462}" sibTransId="{6B7EED90-8D1E-45D5-81D7-21722ECE4EBC}"/>
    <dgm:cxn modelId="{B31BBE3C-7375-431B-9ACF-B968835C247F}" type="presOf" srcId="{5A8C5C91-6904-408C-8871-4BF38B0C04A8}" destId="{F9B8D9BF-774C-4B51-A5D9-F236B4FC8455}" srcOrd="0" destOrd="0" presId="urn:microsoft.com/office/officeart/2005/8/layout/architecture"/>
    <dgm:cxn modelId="{B7BA5071-08AF-491D-A90C-F42090C79B1C}" type="presOf" srcId="{85B26BDF-AD4B-44E7-B189-FB1F5A172D14}" destId="{DB556750-0EA6-449D-A635-BD2962602C20}" srcOrd="0" destOrd="0" presId="urn:microsoft.com/office/officeart/2005/8/layout/architecture"/>
    <dgm:cxn modelId="{A3460755-B324-46E4-97A1-1D6122C4FF87}" srcId="{5A8C5C91-6904-408C-8871-4BF38B0C04A8}" destId="{85B26BDF-AD4B-44E7-B189-FB1F5A172D14}" srcOrd="0" destOrd="0" parTransId="{DA245EC9-013F-4F60-A95B-804E1ACB0C89}" sibTransId="{2CE441BF-E736-43FF-A0FA-CC187FFB60ED}"/>
    <dgm:cxn modelId="{0399B388-146D-47DA-82AB-1265B9F260FC}" type="presOf" srcId="{CC4F2AE7-8F81-4581-A6C2-22E19DDEDAE3}" destId="{9B17BBD9-7736-4101-94A4-5922FAFBD8FE}" srcOrd="0" destOrd="0" presId="urn:microsoft.com/office/officeart/2005/8/layout/architecture"/>
    <dgm:cxn modelId="{DA8860AD-8055-4F3D-9518-F9FB3BF93CCE}" srcId="{5A8C5C91-6904-408C-8871-4BF38B0C04A8}" destId="{9E6330B1-9114-4337-AA8D-A5404A590683}" srcOrd="4" destOrd="0" parTransId="{AB14F7CF-E461-4563-9FC3-8AADB4A60FED}" sibTransId="{1A7CD9F8-C8CA-4BC6-98A8-793CD8FF3FAC}"/>
    <dgm:cxn modelId="{DF3C69C3-671F-4916-9109-849BCDCC31D5}" type="presOf" srcId="{8F3A1B10-25E8-49DD-9CB6-CAD7077F061C}" destId="{95FB03AA-28C6-4958-BB4B-6B14A8FA2ACF}" srcOrd="0" destOrd="0" presId="urn:microsoft.com/office/officeart/2005/8/layout/architecture"/>
    <dgm:cxn modelId="{658369E7-B576-43E0-8A87-7D6581309E66}" type="presOf" srcId="{5B4D8BAE-084F-4937-8AD9-89E8C8FC897A}" destId="{D1F96AC3-8ACD-493B-AD05-A2473FFCC5CA}" srcOrd="0" destOrd="0" presId="urn:microsoft.com/office/officeart/2005/8/layout/architecture"/>
    <dgm:cxn modelId="{43E5EBEC-2BB4-4F5B-8B4B-7BE7616B20C7}" srcId="{5A8C5C91-6904-408C-8871-4BF38B0C04A8}" destId="{5B4D8BAE-084F-4937-8AD9-89E8C8FC897A}" srcOrd="1" destOrd="0" parTransId="{19BDEC10-3F21-49E5-8A53-9E6AB3B738C7}" sibTransId="{CDAD225A-AB46-4D8A-9DDA-C3851DED5E83}"/>
    <dgm:cxn modelId="{1891EDCD-10F1-4EF7-81BB-570C0A9A024B}" type="presOf" srcId="{9E6330B1-9114-4337-AA8D-A5404A590683}" destId="{A76CA108-E45C-4162-989C-FFC15657DAA9}" srcOrd="0" destOrd="0" presId="urn:microsoft.com/office/officeart/2005/8/layout/architecture"/>
    <dgm:cxn modelId="{05BC3DF8-3780-425B-A0E9-92053BCF4CC4}" type="presOf" srcId="{EA53A9B5-2B77-4BAE-9D32-13E5A5681E6B}" destId="{C9458ECB-AE2E-4610-8D57-B5EDCEDF14B0}" srcOrd="0" destOrd="0" presId="urn:microsoft.com/office/officeart/2005/8/layout/architecture"/>
    <dgm:cxn modelId="{830B05FB-6855-4951-9F1C-88B31935DE0E}" srcId="{5A8C5C91-6904-408C-8871-4BF38B0C04A8}" destId="{CC4F2AE7-8F81-4581-A6C2-22E19DDEDAE3}" srcOrd="3" destOrd="0" parTransId="{862051B3-3CDD-4315-AD53-B315FAF8CFD9}" sibTransId="{855AE669-6BCD-46D1-8791-0419782525A1}"/>
    <dgm:cxn modelId="{D266BCDD-B272-44BB-A5CE-4A3E81517B91}" srcId="{5A8C5C91-6904-408C-8871-4BF38B0C04A8}" destId="{EA53A9B5-2B77-4BAE-9D32-13E5A5681E6B}" srcOrd="2" destOrd="0" parTransId="{36094C42-ABD8-428E-B80D-F59F99C82964}" sibTransId="{18787464-636E-4FA3-B526-038624609124}"/>
    <dgm:cxn modelId="{6B998FE1-2046-40EC-816C-B98BDD2F9632}" type="presParOf" srcId="{F9B8D9BF-774C-4B51-A5D9-F236B4FC8455}" destId="{A282AD30-8DE3-480F-A450-272E2EDCE070}" srcOrd="0" destOrd="0" presId="urn:microsoft.com/office/officeart/2005/8/layout/architecture"/>
    <dgm:cxn modelId="{1731FE1C-2D5C-4391-A71D-B35D944071C4}" type="presParOf" srcId="{A282AD30-8DE3-480F-A450-272E2EDCE070}" destId="{DB556750-0EA6-449D-A635-BD2962602C20}" srcOrd="0" destOrd="0" presId="urn:microsoft.com/office/officeart/2005/8/layout/architecture"/>
    <dgm:cxn modelId="{C6DA7DBB-7659-47D0-B6F8-654163E05C43}" type="presParOf" srcId="{A282AD30-8DE3-480F-A450-272E2EDCE070}" destId="{FE86E063-7D05-4A0B-9109-D7B24A2DC659}" srcOrd="1" destOrd="0" presId="urn:microsoft.com/office/officeart/2005/8/layout/architecture"/>
    <dgm:cxn modelId="{56073EB8-B3FD-403D-B115-1FD01B339119}" type="presParOf" srcId="{F9B8D9BF-774C-4B51-A5D9-F236B4FC8455}" destId="{FF49D5C2-00FA-4D20-9BF1-0C8D5524B298}" srcOrd="1" destOrd="0" presId="urn:microsoft.com/office/officeart/2005/8/layout/architecture"/>
    <dgm:cxn modelId="{E95CFD5E-A195-4979-A523-E341B87673D5}" type="presParOf" srcId="{F9B8D9BF-774C-4B51-A5D9-F236B4FC8455}" destId="{7853B85E-2419-4A6B-A160-310C9BC7815C}" srcOrd="2" destOrd="0" presId="urn:microsoft.com/office/officeart/2005/8/layout/architecture"/>
    <dgm:cxn modelId="{D8DBF5BE-C8A1-4F0F-B3E0-BE6B179DD919}" type="presParOf" srcId="{7853B85E-2419-4A6B-A160-310C9BC7815C}" destId="{D1F96AC3-8ACD-493B-AD05-A2473FFCC5CA}" srcOrd="0" destOrd="0" presId="urn:microsoft.com/office/officeart/2005/8/layout/architecture"/>
    <dgm:cxn modelId="{A82D47A7-6460-4F8E-B736-FF84A4CB8E4B}" type="presParOf" srcId="{7853B85E-2419-4A6B-A160-310C9BC7815C}" destId="{D7847EAF-4B86-4A95-BB95-06703B9B1AB0}" srcOrd="1" destOrd="0" presId="urn:microsoft.com/office/officeart/2005/8/layout/architecture"/>
    <dgm:cxn modelId="{5628E845-D74D-4B7B-B737-E824050AA4B1}" type="presParOf" srcId="{F9B8D9BF-774C-4B51-A5D9-F236B4FC8455}" destId="{AEFA6E50-6C12-4482-B160-BC691544E35C}" srcOrd="3" destOrd="0" presId="urn:microsoft.com/office/officeart/2005/8/layout/architecture"/>
    <dgm:cxn modelId="{355CA20D-26FA-4F85-BA1D-8BE1A749E5F1}" type="presParOf" srcId="{F9B8D9BF-774C-4B51-A5D9-F236B4FC8455}" destId="{B73AC39C-61E5-479B-9B7C-9937AEB2303D}" srcOrd="4" destOrd="0" presId="urn:microsoft.com/office/officeart/2005/8/layout/architecture"/>
    <dgm:cxn modelId="{26656F02-98CC-4E9F-96E9-074C493BBACC}" type="presParOf" srcId="{B73AC39C-61E5-479B-9B7C-9937AEB2303D}" destId="{C9458ECB-AE2E-4610-8D57-B5EDCEDF14B0}" srcOrd="0" destOrd="0" presId="urn:microsoft.com/office/officeart/2005/8/layout/architecture"/>
    <dgm:cxn modelId="{6A91C573-9777-4D82-80FB-95AE23E1CCBA}" type="presParOf" srcId="{B73AC39C-61E5-479B-9B7C-9937AEB2303D}" destId="{2BAF087F-53CE-4E9E-9752-31D97BCA61E2}" srcOrd="1" destOrd="0" presId="urn:microsoft.com/office/officeart/2005/8/layout/architecture"/>
    <dgm:cxn modelId="{17C5D37B-4973-48A2-9A9B-B2BF44FB247B}" type="presParOf" srcId="{F9B8D9BF-774C-4B51-A5D9-F236B4FC8455}" destId="{A234EC73-75B5-4FFA-BFE5-66F5BCD92E6E}" srcOrd="5" destOrd="0" presId="urn:microsoft.com/office/officeart/2005/8/layout/architecture"/>
    <dgm:cxn modelId="{26ECE483-7E4D-4384-8A76-B98F493A657B}" type="presParOf" srcId="{F9B8D9BF-774C-4B51-A5D9-F236B4FC8455}" destId="{C8E4CEAB-1E5B-4003-A53D-BCEC526AA184}" srcOrd="6" destOrd="0" presId="urn:microsoft.com/office/officeart/2005/8/layout/architecture"/>
    <dgm:cxn modelId="{30007005-A9E9-4CCC-AC4B-91C4A1EC2D94}" type="presParOf" srcId="{C8E4CEAB-1E5B-4003-A53D-BCEC526AA184}" destId="{9B17BBD9-7736-4101-94A4-5922FAFBD8FE}" srcOrd="0" destOrd="0" presId="urn:microsoft.com/office/officeart/2005/8/layout/architecture"/>
    <dgm:cxn modelId="{CD638754-81B8-4EDA-9A66-428FB940279F}" type="presParOf" srcId="{C8E4CEAB-1E5B-4003-A53D-BCEC526AA184}" destId="{A7266AA0-6577-440B-AA8F-6BFD619230FB}" srcOrd="1" destOrd="0" presId="urn:microsoft.com/office/officeart/2005/8/layout/architecture"/>
    <dgm:cxn modelId="{B38A8D9E-DFC5-4137-88BF-065F86E7C77E}" type="presParOf" srcId="{F9B8D9BF-774C-4B51-A5D9-F236B4FC8455}" destId="{3FEDA73D-05FE-4D8A-9B39-FCD1AD21E9E2}" srcOrd="7" destOrd="0" presId="urn:microsoft.com/office/officeart/2005/8/layout/architecture"/>
    <dgm:cxn modelId="{CAD13B8D-3E09-4BD9-81FB-370623DCDF2D}" type="presParOf" srcId="{F9B8D9BF-774C-4B51-A5D9-F236B4FC8455}" destId="{FABDBA64-0036-4520-951F-5A52EBA6316D}" srcOrd="8" destOrd="0" presId="urn:microsoft.com/office/officeart/2005/8/layout/architecture"/>
    <dgm:cxn modelId="{EC161846-0B4E-4CA0-822E-A1A2C3C07064}" type="presParOf" srcId="{FABDBA64-0036-4520-951F-5A52EBA6316D}" destId="{A76CA108-E45C-4162-989C-FFC15657DAA9}" srcOrd="0" destOrd="0" presId="urn:microsoft.com/office/officeart/2005/8/layout/architecture"/>
    <dgm:cxn modelId="{286DEC5D-3225-4B3E-97A7-02775F76E768}" type="presParOf" srcId="{FABDBA64-0036-4520-951F-5A52EBA6316D}" destId="{03CF8694-835B-4A9E-B7FC-B735329C000F}" srcOrd="1" destOrd="0" presId="urn:microsoft.com/office/officeart/2005/8/layout/architecture"/>
    <dgm:cxn modelId="{6AA986CB-352B-49CE-BA8F-585EA927FBCF}" type="presParOf" srcId="{F9B8D9BF-774C-4B51-A5D9-F236B4FC8455}" destId="{668FB06C-0C56-4DE5-8778-F95425D1CE64}" srcOrd="9" destOrd="0" presId="urn:microsoft.com/office/officeart/2005/8/layout/architecture"/>
    <dgm:cxn modelId="{06E84E10-F1BF-42EB-96D2-4F709098791E}" type="presParOf" srcId="{F9B8D9BF-774C-4B51-A5D9-F236B4FC8455}" destId="{4F1D67F0-B5BF-4C68-9BBA-E88DF29CF77E}" srcOrd="10" destOrd="0" presId="urn:microsoft.com/office/officeart/2005/8/layout/architecture"/>
    <dgm:cxn modelId="{C4374B0D-5C51-4945-BF67-B21AE31EE95D}" type="presParOf" srcId="{4F1D67F0-B5BF-4C68-9BBA-E88DF29CF77E}" destId="{95FB03AA-28C6-4958-BB4B-6B14A8FA2ACF}" srcOrd="0" destOrd="0" presId="urn:microsoft.com/office/officeart/2005/8/layout/architecture"/>
    <dgm:cxn modelId="{5480A1BE-106B-4CDA-80A6-049B7D24AED5}" type="presParOf" srcId="{4F1D67F0-B5BF-4C68-9BBA-E88DF29CF77E}" destId="{80986882-773C-4AA6-B5F6-512334140B2C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8C5C91-6904-408C-8871-4BF38B0C04A8}" type="doc">
      <dgm:prSet loTypeId="urn:microsoft.com/office/officeart/2005/8/layout/architecture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NZ"/>
        </a:p>
      </dgm:t>
    </dgm:pt>
    <dgm:pt modelId="{85B26BDF-AD4B-44E7-B189-FB1F5A172D14}">
      <dgm:prSet phldrT="[Text]" custT="1"/>
      <dgm:spPr/>
      <dgm:t>
        <a:bodyPr/>
        <a:lstStyle/>
        <a:p>
          <a:r>
            <a:rPr lang="en-NZ" sz="1100" dirty="0"/>
            <a:t>Agriculture</a:t>
          </a:r>
        </a:p>
      </dgm:t>
    </dgm:pt>
    <dgm:pt modelId="{DA245EC9-013F-4F60-A95B-804E1ACB0C89}" type="parTrans" cxnId="{A3460755-B324-46E4-97A1-1D6122C4FF87}">
      <dgm:prSet/>
      <dgm:spPr/>
      <dgm:t>
        <a:bodyPr/>
        <a:lstStyle/>
        <a:p>
          <a:endParaRPr lang="en-NZ" sz="900"/>
        </a:p>
      </dgm:t>
    </dgm:pt>
    <dgm:pt modelId="{2CE441BF-E736-43FF-A0FA-CC187FFB60ED}" type="sibTrans" cxnId="{A3460755-B324-46E4-97A1-1D6122C4FF87}">
      <dgm:prSet/>
      <dgm:spPr/>
      <dgm:t>
        <a:bodyPr/>
        <a:lstStyle/>
        <a:p>
          <a:endParaRPr lang="en-NZ" sz="900"/>
        </a:p>
      </dgm:t>
    </dgm:pt>
    <dgm:pt modelId="{71D504B1-56F0-4DBA-99AC-BAA6BEDBA43F}">
      <dgm:prSet phldrT="[Text]" custT="1"/>
      <dgm:spPr/>
      <dgm:t>
        <a:bodyPr/>
        <a:lstStyle/>
        <a:p>
          <a:r>
            <a:rPr lang="en-NZ" sz="1100" dirty="0"/>
            <a:t>Built environment</a:t>
          </a:r>
        </a:p>
      </dgm:t>
    </dgm:pt>
    <dgm:pt modelId="{1AFC9ADE-5BAD-46CC-AB87-A0761DA0EC9F}" type="parTrans" cxnId="{C995FEDA-B54A-452B-8253-77701B76CC43}">
      <dgm:prSet/>
      <dgm:spPr/>
      <dgm:t>
        <a:bodyPr/>
        <a:lstStyle/>
        <a:p>
          <a:endParaRPr lang="en-NZ" sz="1400"/>
        </a:p>
      </dgm:t>
    </dgm:pt>
    <dgm:pt modelId="{9E98B02B-F5AC-457F-8122-16B801F2194A}" type="sibTrans" cxnId="{C995FEDA-B54A-452B-8253-77701B76CC43}">
      <dgm:prSet/>
      <dgm:spPr/>
      <dgm:t>
        <a:bodyPr/>
        <a:lstStyle/>
        <a:p>
          <a:endParaRPr lang="en-NZ" sz="1400"/>
        </a:p>
      </dgm:t>
    </dgm:pt>
    <dgm:pt modelId="{CECF0692-6034-459E-BD53-D0999879A210}">
      <dgm:prSet phldrT="[Text]" custT="1"/>
      <dgm:spPr/>
      <dgm:t>
        <a:bodyPr/>
        <a:lstStyle/>
        <a:p>
          <a:r>
            <a:rPr lang="en-NZ" sz="1100" dirty="0"/>
            <a:t>Natural environment</a:t>
          </a:r>
        </a:p>
      </dgm:t>
    </dgm:pt>
    <dgm:pt modelId="{1AECE814-303B-40B8-B4E2-7D387508E6A7}" type="parTrans" cxnId="{585E239F-3458-47ED-80ED-AED851CF8D6A}">
      <dgm:prSet/>
      <dgm:spPr/>
      <dgm:t>
        <a:bodyPr/>
        <a:lstStyle/>
        <a:p>
          <a:endParaRPr lang="en-NZ" sz="1400"/>
        </a:p>
      </dgm:t>
    </dgm:pt>
    <dgm:pt modelId="{03F1BF8D-E52E-40D3-AD26-3F4776E24738}" type="sibTrans" cxnId="{585E239F-3458-47ED-80ED-AED851CF8D6A}">
      <dgm:prSet/>
      <dgm:spPr/>
      <dgm:t>
        <a:bodyPr/>
        <a:lstStyle/>
        <a:p>
          <a:endParaRPr lang="en-NZ" sz="1400"/>
        </a:p>
      </dgm:t>
    </dgm:pt>
    <dgm:pt modelId="{5AC03633-D0C9-4495-80AC-ECD54AD15F98}">
      <dgm:prSet phldrT="[Text]" custT="1"/>
      <dgm:spPr/>
      <dgm:t>
        <a:bodyPr/>
        <a:lstStyle/>
        <a:p>
          <a:r>
            <a:rPr lang="en-NZ" sz="1100" dirty="0"/>
            <a:t>Transport</a:t>
          </a:r>
        </a:p>
      </dgm:t>
    </dgm:pt>
    <dgm:pt modelId="{9F73C8A8-DE01-4EE1-96B3-89419A8DE2AD}" type="parTrans" cxnId="{5AFD3312-1E46-4B3D-9299-63CE6ACADFB1}">
      <dgm:prSet/>
      <dgm:spPr/>
      <dgm:t>
        <a:bodyPr/>
        <a:lstStyle/>
        <a:p>
          <a:endParaRPr lang="en-NZ" sz="1400"/>
        </a:p>
      </dgm:t>
    </dgm:pt>
    <dgm:pt modelId="{AF928308-F4B2-417A-B69B-4AFE43109048}" type="sibTrans" cxnId="{5AFD3312-1E46-4B3D-9299-63CE6ACADFB1}">
      <dgm:prSet/>
      <dgm:spPr/>
      <dgm:t>
        <a:bodyPr/>
        <a:lstStyle/>
        <a:p>
          <a:endParaRPr lang="en-NZ" sz="1400"/>
        </a:p>
      </dgm:t>
    </dgm:pt>
    <dgm:pt modelId="{047B353C-FB13-4A20-B528-EE8049695A57}">
      <dgm:prSet phldrT="[Text]" custT="1"/>
      <dgm:spPr/>
      <dgm:t>
        <a:bodyPr/>
        <a:lstStyle/>
        <a:p>
          <a:r>
            <a:rPr lang="en-NZ" sz="1100" dirty="0"/>
            <a:t>Industrial and </a:t>
          </a:r>
          <a:br>
            <a:rPr lang="en-NZ" sz="1100" dirty="0"/>
          </a:br>
          <a:r>
            <a:rPr lang="en-NZ" sz="1100" dirty="0"/>
            <a:t>process heat</a:t>
          </a:r>
        </a:p>
      </dgm:t>
    </dgm:pt>
    <dgm:pt modelId="{63F4B2B4-2BC2-468E-BD65-2399574CD2E8}" type="parTrans" cxnId="{AB1DE517-28CF-4529-848B-059A1DEE8545}">
      <dgm:prSet/>
      <dgm:spPr/>
      <dgm:t>
        <a:bodyPr/>
        <a:lstStyle/>
        <a:p>
          <a:endParaRPr lang="en-NZ" sz="1400"/>
        </a:p>
      </dgm:t>
    </dgm:pt>
    <dgm:pt modelId="{5E0C5115-9B18-4BFD-ABD7-37E572355BC6}" type="sibTrans" cxnId="{AB1DE517-28CF-4529-848B-059A1DEE8545}">
      <dgm:prSet/>
      <dgm:spPr/>
      <dgm:t>
        <a:bodyPr/>
        <a:lstStyle/>
        <a:p>
          <a:endParaRPr lang="en-NZ" sz="1400"/>
        </a:p>
      </dgm:t>
    </dgm:pt>
    <dgm:pt modelId="{D0DA9DE3-3CF2-408C-94FF-5BC35078A92E}">
      <dgm:prSet phldrT="[Text]" custT="1"/>
      <dgm:spPr/>
      <dgm:t>
        <a:bodyPr/>
        <a:lstStyle/>
        <a:p>
          <a:r>
            <a:rPr lang="en-NZ" sz="1100" dirty="0"/>
            <a:t>Energy</a:t>
          </a:r>
        </a:p>
      </dgm:t>
    </dgm:pt>
    <dgm:pt modelId="{D1304F3F-539B-4A63-897E-EEAC28EA808F}" type="parTrans" cxnId="{8C5048FF-6A0F-4D8B-98A0-816BA2A3D3E1}">
      <dgm:prSet/>
      <dgm:spPr/>
      <dgm:t>
        <a:bodyPr/>
        <a:lstStyle/>
        <a:p>
          <a:endParaRPr lang="en-NZ" sz="1400"/>
        </a:p>
      </dgm:t>
    </dgm:pt>
    <dgm:pt modelId="{38C63125-F175-4DC7-B350-5659C2FF56D0}" type="sibTrans" cxnId="{8C5048FF-6A0F-4D8B-98A0-816BA2A3D3E1}">
      <dgm:prSet/>
      <dgm:spPr/>
      <dgm:t>
        <a:bodyPr/>
        <a:lstStyle/>
        <a:p>
          <a:endParaRPr lang="en-NZ" sz="1400"/>
        </a:p>
      </dgm:t>
    </dgm:pt>
    <dgm:pt modelId="{08817199-AB47-4AE3-9F41-41F3A5B21089}">
      <dgm:prSet phldrT="[Text]" custT="1"/>
      <dgm:spPr/>
      <dgm:t>
        <a:bodyPr/>
        <a:lstStyle/>
        <a:p>
          <a:r>
            <a:rPr lang="en-NZ" sz="1100" dirty="0"/>
            <a:t>Waste</a:t>
          </a:r>
        </a:p>
      </dgm:t>
    </dgm:pt>
    <dgm:pt modelId="{E657B0D5-150A-4A34-8B22-C229ECC2ECEC}" type="parTrans" cxnId="{A8BACDB6-3668-4F3A-BFDE-CA7C61021726}">
      <dgm:prSet/>
      <dgm:spPr/>
      <dgm:t>
        <a:bodyPr/>
        <a:lstStyle/>
        <a:p>
          <a:endParaRPr lang="en-NZ" sz="1400"/>
        </a:p>
      </dgm:t>
    </dgm:pt>
    <dgm:pt modelId="{B0934196-137D-4DA5-BE59-7DA2A7ADE866}" type="sibTrans" cxnId="{A8BACDB6-3668-4F3A-BFDE-CA7C61021726}">
      <dgm:prSet/>
      <dgm:spPr/>
      <dgm:t>
        <a:bodyPr/>
        <a:lstStyle/>
        <a:p>
          <a:endParaRPr lang="en-NZ" sz="1400"/>
        </a:p>
      </dgm:t>
    </dgm:pt>
    <dgm:pt modelId="{58B8269E-8D01-49E1-9992-BB16D8427103}">
      <dgm:prSet phldrT="[Text]" custT="1"/>
      <dgm:spPr/>
      <dgm:t>
        <a:bodyPr/>
        <a:lstStyle/>
        <a:p>
          <a:r>
            <a:rPr lang="en-NZ" sz="1100" dirty="0"/>
            <a:t>Forestry</a:t>
          </a:r>
        </a:p>
      </dgm:t>
    </dgm:pt>
    <dgm:pt modelId="{D60C68E2-80C0-4E1E-B999-7E830CD0F143}" type="parTrans" cxnId="{E735E94D-C3EF-4CDF-8F57-8D3F47F47229}">
      <dgm:prSet/>
      <dgm:spPr/>
      <dgm:t>
        <a:bodyPr/>
        <a:lstStyle/>
        <a:p>
          <a:endParaRPr lang="en-NZ" sz="1400"/>
        </a:p>
      </dgm:t>
    </dgm:pt>
    <dgm:pt modelId="{945EEBB1-E7C6-47DF-9E64-ADAE7CEC6E68}" type="sibTrans" cxnId="{E735E94D-C3EF-4CDF-8F57-8D3F47F47229}">
      <dgm:prSet/>
      <dgm:spPr/>
      <dgm:t>
        <a:bodyPr/>
        <a:lstStyle/>
        <a:p>
          <a:endParaRPr lang="en-NZ" sz="1400"/>
        </a:p>
      </dgm:t>
    </dgm:pt>
    <dgm:pt modelId="{F9B8D9BF-774C-4B51-A5D9-F236B4FC8455}" type="pres">
      <dgm:prSet presAssocID="{5A8C5C91-6904-408C-8871-4BF38B0C04A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82AD30-8DE3-480F-A450-272E2EDCE070}" type="pres">
      <dgm:prSet presAssocID="{85B26BDF-AD4B-44E7-B189-FB1F5A172D14}" presName="vertOne" presStyleCnt="0"/>
      <dgm:spPr/>
    </dgm:pt>
    <dgm:pt modelId="{DB556750-0EA6-449D-A635-BD2962602C20}" type="pres">
      <dgm:prSet presAssocID="{85B26BDF-AD4B-44E7-B189-FB1F5A172D14}" presName="txOne" presStyleLbl="node0" presStyleIdx="0" presStyleCnt="8">
        <dgm:presLayoutVars>
          <dgm:chPref val="3"/>
        </dgm:presLayoutVars>
      </dgm:prSet>
      <dgm:spPr/>
    </dgm:pt>
    <dgm:pt modelId="{FE86E063-7D05-4A0B-9109-D7B24A2DC659}" type="pres">
      <dgm:prSet presAssocID="{85B26BDF-AD4B-44E7-B189-FB1F5A172D14}" presName="horzOne" presStyleCnt="0"/>
      <dgm:spPr/>
    </dgm:pt>
    <dgm:pt modelId="{C76AA515-E09B-4FFB-82E8-A7E4FC57246C}" type="pres">
      <dgm:prSet presAssocID="{2CE441BF-E736-43FF-A0FA-CC187FFB60ED}" presName="sibSpaceOne" presStyleCnt="0"/>
      <dgm:spPr/>
    </dgm:pt>
    <dgm:pt modelId="{F2013430-6CA3-4ABB-A4F2-C845D180D7AF}" type="pres">
      <dgm:prSet presAssocID="{71D504B1-56F0-4DBA-99AC-BAA6BEDBA43F}" presName="vertOne" presStyleCnt="0"/>
      <dgm:spPr/>
    </dgm:pt>
    <dgm:pt modelId="{5D09ACDE-EB2E-4F3C-81F0-AFE4DEA408E0}" type="pres">
      <dgm:prSet presAssocID="{71D504B1-56F0-4DBA-99AC-BAA6BEDBA43F}" presName="txOne" presStyleLbl="node0" presStyleIdx="1" presStyleCnt="8">
        <dgm:presLayoutVars>
          <dgm:chPref val="3"/>
        </dgm:presLayoutVars>
      </dgm:prSet>
      <dgm:spPr/>
    </dgm:pt>
    <dgm:pt modelId="{283E0E6D-F415-4BCA-8346-2E7C0D0F03A7}" type="pres">
      <dgm:prSet presAssocID="{71D504B1-56F0-4DBA-99AC-BAA6BEDBA43F}" presName="horzOne" presStyleCnt="0"/>
      <dgm:spPr/>
    </dgm:pt>
    <dgm:pt modelId="{DDA740CD-E32C-4241-A675-1E62505E18F7}" type="pres">
      <dgm:prSet presAssocID="{9E98B02B-F5AC-457F-8122-16B801F2194A}" presName="sibSpaceOne" presStyleCnt="0"/>
      <dgm:spPr/>
    </dgm:pt>
    <dgm:pt modelId="{CA4D212B-B77D-4C95-ACA1-AE27B31343FC}" type="pres">
      <dgm:prSet presAssocID="{CECF0692-6034-459E-BD53-D0999879A210}" presName="vertOne" presStyleCnt="0"/>
      <dgm:spPr/>
    </dgm:pt>
    <dgm:pt modelId="{10065DDC-0BFA-4D3E-A4F3-B2556332BEEC}" type="pres">
      <dgm:prSet presAssocID="{CECF0692-6034-459E-BD53-D0999879A210}" presName="txOne" presStyleLbl="node0" presStyleIdx="2" presStyleCnt="8">
        <dgm:presLayoutVars>
          <dgm:chPref val="3"/>
        </dgm:presLayoutVars>
      </dgm:prSet>
      <dgm:spPr/>
    </dgm:pt>
    <dgm:pt modelId="{597BC859-A432-4C0C-BEE4-6D23EC42843F}" type="pres">
      <dgm:prSet presAssocID="{CECF0692-6034-459E-BD53-D0999879A210}" presName="horzOne" presStyleCnt="0"/>
      <dgm:spPr/>
    </dgm:pt>
    <dgm:pt modelId="{0DEE9F3B-7FE7-4C5C-81ED-4D8C57DF0EB4}" type="pres">
      <dgm:prSet presAssocID="{03F1BF8D-E52E-40D3-AD26-3F4776E24738}" presName="sibSpaceOne" presStyleCnt="0"/>
      <dgm:spPr/>
    </dgm:pt>
    <dgm:pt modelId="{ED31C908-D13E-4BCB-8ADF-D6645863D2C2}" type="pres">
      <dgm:prSet presAssocID="{5AC03633-D0C9-4495-80AC-ECD54AD15F98}" presName="vertOne" presStyleCnt="0"/>
      <dgm:spPr/>
    </dgm:pt>
    <dgm:pt modelId="{7D061C0B-725A-4AAC-A4A8-9122221C44BD}" type="pres">
      <dgm:prSet presAssocID="{5AC03633-D0C9-4495-80AC-ECD54AD15F98}" presName="txOne" presStyleLbl="node0" presStyleIdx="3" presStyleCnt="8">
        <dgm:presLayoutVars>
          <dgm:chPref val="3"/>
        </dgm:presLayoutVars>
      </dgm:prSet>
      <dgm:spPr/>
    </dgm:pt>
    <dgm:pt modelId="{26EF659D-16CD-4B96-A32F-D4C692553C1B}" type="pres">
      <dgm:prSet presAssocID="{5AC03633-D0C9-4495-80AC-ECD54AD15F98}" presName="horzOne" presStyleCnt="0"/>
      <dgm:spPr/>
    </dgm:pt>
    <dgm:pt modelId="{8611BBE8-D57D-487E-A889-ABF7DEE797F8}" type="pres">
      <dgm:prSet presAssocID="{AF928308-F4B2-417A-B69B-4AFE43109048}" presName="sibSpaceOne" presStyleCnt="0"/>
      <dgm:spPr/>
    </dgm:pt>
    <dgm:pt modelId="{5D7FB3D0-8DFF-4E47-A185-7982D93E2A6E}" type="pres">
      <dgm:prSet presAssocID="{047B353C-FB13-4A20-B528-EE8049695A57}" presName="vertOne" presStyleCnt="0"/>
      <dgm:spPr/>
    </dgm:pt>
    <dgm:pt modelId="{A8F17745-7EF6-4B3F-8307-BE7A7B11603A}" type="pres">
      <dgm:prSet presAssocID="{047B353C-FB13-4A20-B528-EE8049695A57}" presName="txOne" presStyleLbl="node0" presStyleIdx="4" presStyleCnt="8">
        <dgm:presLayoutVars>
          <dgm:chPref val="3"/>
        </dgm:presLayoutVars>
      </dgm:prSet>
      <dgm:spPr/>
    </dgm:pt>
    <dgm:pt modelId="{07EAFFF5-9396-41EA-ABB4-41537D33174D}" type="pres">
      <dgm:prSet presAssocID="{047B353C-FB13-4A20-B528-EE8049695A57}" presName="horzOne" presStyleCnt="0"/>
      <dgm:spPr/>
    </dgm:pt>
    <dgm:pt modelId="{2C895305-B272-46C8-A271-BA31F457919B}" type="pres">
      <dgm:prSet presAssocID="{5E0C5115-9B18-4BFD-ABD7-37E572355BC6}" presName="sibSpaceOne" presStyleCnt="0"/>
      <dgm:spPr/>
    </dgm:pt>
    <dgm:pt modelId="{23D15003-C9F6-4333-898F-2D32F64A14CA}" type="pres">
      <dgm:prSet presAssocID="{D0DA9DE3-3CF2-408C-94FF-5BC35078A92E}" presName="vertOne" presStyleCnt="0"/>
      <dgm:spPr/>
    </dgm:pt>
    <dgm:pt modelId="{81DA1345-1B4D-4198-B116-1EE41847450A}" type="pres">
      <dgm:prSet presAssocID="{D0DA9DE3-3CF2-408C-94FF-5BC35078A92E}" presName="txOne" presStyleLbl="node0" presStyleIdx="5" presStyleCnt="8">
        <dgm:presLayoutVars>
          <dgm:chPref val="3"/>
        </dgm:presLayoutVars>
      </dgm:prSet>
      <dgm:spPr/>
    </dgm:pt>
    <dgm:pt modelId="{B2217BE8-1F5D-47B0-BF99-6BD6CFA5A495}" type="pres">
      <dgm:prSet presAssocID="{D0DA9DE3-3CF2-408C-94FF-5BC35078A92E}" presName="horzOne" presStyleCnt="0"/>
      <dgm:spPr/>
    </dgm:pt>
    <dgm:pt modelId="{C9BED7BB-52CE-47B3-8B2E-4F6918F56F70}" type="pres">
      <dgm:prSet presAssocID="{38C63125-F175-4DC7-B350-5659C2FF56D0}" presName="sibSpaceOne" presStyleCnt="0"/>
      <dgm:spPr/>
    </dgm:pt>
    <dgm:pt modelId="{6E99C888-A823-4741-BC1A-423FAD31AB4E}" type="pres">
      <dgm:prSet presAssocID="{08817199-AB47-4AE3-9F41-41F3A5B21089}" presName="vertOne" presStyleCnt="0"/>
      <dgm:spPr/>
    </dgm:pt>
    <dgm:pt modelId="{34894057-01D2-402D-96F7-524D395092C8}" type="pres">
      <dgm:prSet presAssocID="{08817199-AB47-4AE3-9F41-41F3A5B21089}" presName="txOne" presStyleLbl="node0" presStyleIdx="6" presStyleCnt="8">
        <dgm:presLayoutVars>
          <dgm:chPref val="3"/>
        </dgm:presLayoutVars>
      </dgm:prSet>
      <dgm:spPr/>
    </dgm:pt>
    <dgm:pt modelId="{A860394E-C2C1-4632-9D95-FFCDF841A890}" type="pres">
      <dgm:prSet presAssocID="{08817199-AB47-4AE3-9F41-41F3A5B21089}" presName="horzOne" presStyleCnt="0"/>
      <dgm:spPr/>
    </dgm:pt>
    <dgm:pt modelId="{43962036-34CE-4583-AE20-0EC6716E38EB}" type="pres">
      <dgm:prSet presAssocID="{B0934196-137D-4DA5-BE59-7DA2A7ADE866}" presName="sibSpaceOne" presStyleCnt="0"/>
      <dgm:spPr/>
    </dgm:pt>
    <dgm:pt modelId="{53F8F3C5-21AE-403C-B8E2-F3FA0CC7A10B}" type="pres">
      <dgm:prSet presAssocID="{58B8269E-8D01-49E1-9992-BB16D8427103}" presName="vertOne" presStyleCnt="0"/>
      <dgm:spPr/>
    </dgm:pt>
    <dgm:pt modelId="{A148B952-0ADF-42D0-8CDD-0FFD69E1DC0C}" type="pres">
      <dgm:prSet presAssocID="{58B8269E-8D01-49E1-9992-BB16D8427103}" presName="txOne" presStyleLbl="node0" presStyleIdx="7" presStyleCnt="8">
        <dgm:presLayoutVars>
          <dgm:chPref val="3"/>
        </dgm:presLayoutVars>
      </dgm:prSet>
      <dgm:spPr/>
    </dgm:pt>
    <dgm:pt modelId="{AD36FDDC-2E7A-486A-A62F-07EB685E8945}" type="pres">
      <dgm:prSet presAssocID="{58B8269E-8D01-49E1-9992-BB16D8427103}" presName="horzOne" presStyleCnt="0"/>
      <dgm:spPr/>
    </dgm:pt>
  </dgm:ptLst>
  <dgm:cxnLst>
    <dgm:cxn modelId="{5AFD3312-1E46-4B3D-9299-63CE6ACADFB1}" srcId="{5A8C5C91-6904-408C-8871-4BF38B0C04A8}" destId="{5AC03633-D0C9-4495-80AC-ECD54AD15F98}" srcOrd="3" destOrd="0" parTransId="{9F73C8A8-DE01-4EE1-96B3-89419A8DE2AD}" sibTransId="{AF928308-F4B2-417A-B69B-4AFE43109048}"/>
    <dgm:cxn modelId="{08A01715-7ACC-458E-AFE8-DD3A1262F892}" type="presOf" srcId="{08817199-AB47-4AE3-9F41-41F3A5B21089}" destId="{34894057-01D2-402D-96F7-524D395092C8}" srcOrd="0" destOrd="0" presId="urn:microsoft.com/office/officeart/2005/8/layout/architecture"/>
    <dgm:cxn modelId="{AB1DE517-28CF-4529-848B-059A1DEE8545}" srcId="{5A8C5C91-6904-408C-8871-4BF38B0C04A8}" destId="{047B353C-FB13-4A20-B528-EE8049695A57}" srcOrd="4" destOrd="0" parTransId="{63F4B2B4-2BC2-468E-BD65-2399574CD2E8}" sibTransId="{5E0C5115-9B18-4BFD-ABD7-37E572355BC6}"/>
    <dgm:cxn modelId="{A942671F-054C-4A55-B4C2-2D7D49232D96}" type="presOf" srcId="{D0DA9DE3-3CF2-408C-94FF-5BC35078A92E}" destId="{81DA1345-1B4D-4198-B116-1EE41847450A}" srcOrd="0" destOrd="0" presId="urn:microsoft.com/office/officeart/2005/8/layout/architecture"/>
    <dgm:cxn modelId="{B31BBE3C-7375-431B-9ACF-B968835C247F}" type="presOf" srcId="{5A8C5C91-6904-408C-8871-4BF38B0C04A8}" destId="{F9B8D9BF-774C-4B51-A5D9-F236B4FC8455}" srcOrd="0" destOrd="0" presId="urn:microsoft.com/office/officeart/2005/8/layout/architecture"/>
    <dgm:cxn modelId="{E735E94D-C3EF-4CDF-8F57-8D3F47F47229}" srcId="{5A8C5C91-6904-408C-8871-4BF38B0C04A8}" destId="{58B8269E-8D01-49E1-9992-BB16D8427103}" srcOrd="7" destOrd="0" parTransId="{D60C68E2-80C0-4E1E-B999-7E830CD0F143}" sibTransId="{945EEBB1-E7C6-47DF-9E64-ADAE7CEC6E68}"/>
    <dgm:cxn modelId="{B7BA5071-08AF-491D-A90C-F42090C79B1C}" type="presOf" srcId="{85B26BDF-AD4B-44E7-B189-FB1F5A172D14}" destId="{DB556750-0EA6-449D-A635-BD2962602C20}" srcOrd="0" destOrd="0" presId="urn:microsoft.com/office/officeart/2005/8/layout/architecture"/>
    <dgm:cxn modelId="{A3460755-B324-46E4-97A1-1D6122C4FF87}" srcId="{5A8C5C91-6904-408C-8871-4BF38B0C04A8}" destId="{85B26BDF-AD4B-44E7-B189-FB1F5A172D14}" srcOrd="0" destOrd="0" parTransId="{DA245EC9-013F-4F60-A95B-804E1ACB0C89}" sibTransId="{2CE441BF-E736-43FF-A0FA-CC187FFB60ED}"/>
    <dgm:cxn modelId="{43585DA4-DBEC-4225-A5EB-8D4CB7C26BA2}" type="presOf" srcId="{71D504B1-56F0-4DBA-99AC-BAA6BEDBA43F}" destId="{5D09ACDE-EB2E-4F3C-81F0-AFE4DEA408E0}" srcOrd="0" destOrd="0" presId="urn:microsoft.com/office/officeart/2005/8/layout/architecture"/>
    <dgm:cxn modelId="{A8BACDB6-3668-4F3A-BFDE-CA7C61021726}" srcId="{5A8C5C91-6904-408C-8871-4BF38B0C04A8}" destId="{08817199-AB47-4AE3-9F41-41F3A5B21089}" srcOrd="6" destOrd="0" parTransId="{E657B0D5-150A-4A34-8B22-C229ECC2ECEC}" sibTransId="{B0934196-137D-4DA5-BE59-7DA2A7ADE866}"/>
    <dgm:cxn modelId="{5B6637C2-544A-4921-B1A2-34B298D56E99}" type="presOf" srcId="{047B353C-FB13-4A20-B528-EE8049695A57}" destId="{A8F17745-7EF6-4B3F-8307-BE7A7B11603A}" srcOrd="0" destOrd="0" presId="urn:microsoft.com/office/officeart/2005/8/layout/architecture"/>
    <dgm:cxn modelId="{650FC2E9-CFA6-4B86-B065-6B448FACECFA}" type="presOf" srcId="{5AC03633-D0C9-4495-80AC-ECD54AD15F98}" destId="{7D061C0B-725A-4AAC-A4A8-9122221C44BD}" srcOrd="0" destOrd="0" presId="urn:microsoft.com/office/officeart/2005/8/layout/architecture"/>
    <dgm:cxn modelId="{D55A34F6-BAC1-4996-A957-3D5281696FC5}" type="presOf" srcId="{58B8269E-8D01-49E1-9992-BB16D8427103}" destId="{A148B952-0ADF-42D0-8CDD-0FFD69E1DC0C}" srcOrd="0" destOrd="0" presId="urn:microsoft.com/office/officeart/2005/8/layout/architecture"/>
    <dgm:cxn modelId="{224F96D9-F2B1-4D90-9E34-19BEDC0EE541}" type="presOf" srcId="{CECF0692-6034-459E-BD53-D0999879A210}" destId="{10065DDC-0BFA-4D3E-A4F3-B2556332BEEC}" srcOrd="0" destOrd="0" presId="urn:microsoft.com/office/officeart/2005/8/layout/architecture"/>
    <dgm:cxn modelId="{C995FEDA-B54A-452B-8253-77701B76CC43}" srcId="{5A8C5C91-6904-408C-8871-4BF38B0C04A8}" destId="{71D504B1-56F0-4DBA-99AC-BAA6BEDBA43F}" srcOrd="1" destOrd="0" parTransId="{1AFC9ADE-5BAD-46CC-AB87-A0761DA0EC9F}" sibTransId="{9E98B02B-F5AC-457F-8122-16B801F2194A}"/>
    <dgm:cxn modelId="{585E239F-3458-47ED-80ED-AED851CF8D6A}" srcId="{5A8C5C91-6904-408C-8871-4BF38B0C04A8}" destId="{CECF0692-6034-459E-BD53-D0999879A210}" srcOrd="2" destOrd="0" parTransId="{1AECE814-303B-40B8-B4E2-7D387508E6A7}" sibTransId="{03F1BF8D-E52E-40D3-AD26-3F4776E24738}"/>
    <dgm:cxn modelId="{8C5048FF-6A0F-4D8B-98A0-816BA2A3D3E1}" srcId="{5A8C5C91-6904-408C-8871-4BF38B0C04A8}" destId="{D0DA9DE3-3CF2-408C-94FF-5BC35078A92E}" srcOrd="5" destOrd="0" parTransId="{D1304F3F-539B-4A63-897E-EEAC28EA808F}" sibTransId="{38C63125-F175-4DC7-B350-5659C2FF56D0}"/>
    <dgm:cxn modelId="{6B998FE1-2046-40EC-816C-B98BDD2F9632}" type="presParOf" srcId="{F9B8D9BF-774C-4B51-A5D9-F236B4FC8455}" destId="{A282AD30-8DE3-480F-A450-272E2EDCE070}" srcOrd="0" destOrd="0" presId="urn:microsoft.com/office/officeart/2005/8/layout/architecture"/>
    <dgm:cxn modelId="{1731FE1C-2D5C-4391-A71D-B35D944071C4}" type="presParOf" srcId="{A282AD30-8DE3-480F-A450-272E2EDCE070}" destId="{DB556750-0EA6-449D-A635-BD2962602C20}" srcOrd="0" destOrd="0" presId="urn:microsoft.com/office/officeart/2005/8/layout/architecture"/>
    <dgm:cxn modelId="{C6DA7DBB-7659-47D0-B6F8-654163E05C43}" type="presParOf" srcId="{A282AD30-8DE3-480F-A450-272E2EDCE070}" destId="{FE86E063-7D05-4A0B-9109-D7B24A2DC659}" srcOrd="1" destOrd="0" presId="urn:microsoft.com/office/officeart/2005/8/layout/architecture"/>
    <dgm:cxn modelId="{74C52A65-E09F-4E70-8C0F-4354EEFE0E27}" type="presParOf" srcId="{F9B8D9BF-774C-4B51-A5D9-F236B4FC8455}" destId="{C76AA515-E09B-4FFB-82E8-A7E4FC57246C}" srcOrd="1" destOrd="0" presId="urn:microsoft.com/office/officeart/2005/8/layout/architecture"/>
    <dgm:cxn modelId="{CC77B7F7-95CC-4AC7-9DDD-AFDBE4D374F1}" type="presParOf" srcId="{F9B8D9BF-774C-4B51-A5D9-F236B4FC8455}" destId="{F2013430-6CA3-4ABB-A4F2-C845D180D7AF}" srcOrd="2" destOrd="0" presId="urn:microsoft.com/office/officeart/2005/8/layout/architecture"/>
    <dgm:cxn modelId="{3F5CA9CD-6AC4-4E28-9513-33842C98B810}" type="presParOf" srcId="{F2013430-6CA3-4ABB-A4F2-C845D180D7AF}" destId="{5D09ACDE-EB2E-4F3C-81F0-AFE4DEA408E0}" srcOrd="0" destOrd="0" presId="urn:microsoft.com/office/officeart/2005/8/layout/architecture"/>
    <dgm:cxn modelId="{DFC95763-CE4F-4565-AA06-DF0775B97FEA}" type="presParOf" srcId="{F2013430-6CA3-4ABB-A4F2-C845D180D7AF}" destId="{283E0E6D-F415-4BCA-8346-2E7C0D0F03A7}" srcOrd="1" destOrd="0" presId="urn:microsoft.com/office/officeart/2005/8/layout/architecture"/>
    <dgm:cxn modelId="{A5798E6B-F2F4-4125-BCA2-81566A732AFB}" type="presParOf" srcId="{F9B8D9BF-774C-4B51-A5D9-F236B4FC8455}" destId="{DDA740CD-E32C-4241-A675-1E62505E18F7}" srcOrd="3" destOrd="0" presId="urn:microsoft.com/office/officeart/2005/8/layout/architecture"/>
    <dgm:cxn modelId="{935CD149-E9D8-4E2C-8BCE-3763ADDACFA5}" type="presParOf" srcId="{F9B8D9BF-774C-4B51-A5D9-F236B4FC8455}" destId="{CA4D212B-B77D-4C95-ACA1-AE27B31343FC}" srcOrd="4" destOrd="0" presId="urn:microsoft.com/office/officeart/2005/8/layout/architecture"/>
    <dgm:cxn modelId="{E83EEF8B-C310-44E0-A504-9E4886048B82}" type="presParOf" srcId="{CA4D212B-B77D-4C95-ACA1-AE27B31343FC}" destId="{10065DDC-0BFA-4D3E-A4F3-B2556332BEEC}" srcOrd="0" destOrd="0" presId="urn:microsoft.com/office/officeart/2005/8/layout/architecture"/>
    <dgm:cxn modelId="{E1373184-102B-41D4-BA6C-CB800A35C167}" type="presParOf" srcId="{CA4D212B-B77D-4C95-ACA1-AE27B31343FC}" destId="{597BC859-A432-4C0C-BEE4-6D23EC42843F}" srcOrd="1" destOrd="0" presId="urn:microsoft.com/office/officeart/2005/8/layout/architecture"/>
    <dgm:cxn modelId="{8FE22263-AB40-405A-8C0F-DE9402F2AD02}" type="presParOf" srcId="{F9B8D9BF-774C-4B51-A5D9-F236B4FC8455}" destId="{0DEE9F3B-7FE7-4C5C-81ED-4D8C57DF0EB4}" srcOrd="5" destOrd="0" presId="urn:microsoft.com/office/officeart/2005/8/layout/architecture"/>
    <dgm:cxn modelId="{2AF162AF-4804-496D-AA4B-616EA870FB66}" type="presParOf" srcId="{F9B8D9BF-774C-4B51-A5D9-F236B4FC8455}" destId="{ED31C908-D13E-4BCB-8ADF-D6645863D2C2}" srcOrd="6" destOrd="0" presId="urn:microsoft.com/office/officeart/2005/8/layout/architecture"/>
    <dgm:cxn modelId="{9261DFA2-AC96-4945-B0CD-4E3713CBACE8}" type="presParOf" srcId="{ED31C908-D13E-4BCB-8ADF-D6645863D2C2}" destId="{7D061C0B-725A-4AAC-A4A8-9122221C44BD}" srcOrd="0" destOrd="0" presId="urn:microsoft.com/office/officeart/2005/8/layout/architecture"/>
    <dgm:cxn modelId="{49FA89A9-F622-45AE-A13E-E9999A1EB59A}" type="presParOf" srcId="{ED31C908-D13E-4BCB-8ADF-D6645863D2C2}" destId="{26EF659D-16CD-4B96-A32F-D4C692553C1B}" srcOrd="1" destOrd="0" presId="urn:microsoft.com/office/officeart/2005/8/layout/architecture"/>
    <dgm:cxn modelId="{7079AE99-1001-4084-B9A0-F0FF2E949EE4}" type="presParOf" srcId="{F9B8D9BF-774C-4B51-A5D9-F236B4FC8455}" destId="{8611BBE8-D57D-487E-A889-ABF7DEE797F8}" srcOrd="7" destOrd="0" presId="urn:microsoft.com/office/officeart/2005/8/layout/architecture"/>
    <dgm:cxn modelId="{71D8504F-B34E-4CBE-A0DE-6A6FBF02848F}" type="presParOf" srcId="{F9B8D9BF-774C-4B51-A5D9-F236B4FC8455}" destId="{5D7FB3D0-8DFF-4E47-A185-7982D93E2A6E}" srcOrd="8" destOrd="0" presId="urn:microsoft.com/office/officeart/2005/8/layout/architecture"/>
    <dgm:cxn modelId="{17100D66-AB1A-411E-A874-2927068AD1FA}" type="presParOf" srcId="{5D7FB3D0-8DFF-4E47-A185-7982D93E2A6E}" destId="{A8F17745-7EF6-4B3F-8307-BE7A7B11603A}" srcOrd="0" destOrd="0" presId="urn:microsoft.com/office/officeart/2005/8/layout/architecture"/>
    <dgm:cxn modelId="{B57191FA-D9BF-4636-88E4-C97B4DF6D8F9}" type="presParOf" srcId="{5D7FB3D0-8DFF-4E47-A185-7982D93E2A6E}" destId="{07EAFFF5-9396-41EA-ABB4-41537D33174D}" srcOrd="1" destOrd="0" presId="urn:microsoft.com/office/officeart/2005/8/layout/architecture"/>
    <dgm:cxn modelId="{3879BF05-97CA-4AC6-AC8A-B334877937CB}" type="presParOf" srcId="{F9B8D9BF-774C-4B51-A5D9-F236B4FC8455}" destId="{2C895305-B272-46C8-A271-BA31F457919B}" srcOrd="9" destOrd="0" presId="urn:microsoft.com/office/officeart/2005/8/layout/architecture"/>
    <dgm:cxn modelId="{4100973C-F866-4E48-AB4B-62CCA6103E4E}" type="presParOf" srcId="{F9B8D9BF-774C-4B51-A5D9-F236B4FC8455}" destId="{23D15003-C9F6-4333-898F-2D32F64A14CA}" srcOrd="10" destOrd="0" presId="urn:microsoft.com/office/officeart/2005/8/layout/architecture"/>
    <dgm:cxn modelId="{95D7DB04-093E-40A8-A526-A22E21F4EF7A}" type="presParOf" srcId="{23D15003-C9F6-4333-898F-2D32F64A14CA}" destId="{81DA1345-1B4D-4198-B116-1EE41847450A}" srcOrd="0" destOrd="0" presId="urn:microsoft.com/office/officeart/2005/8/layout/architecture"/>
    <dgm:cxn modelId="{DF81448F-A045-4E74-B18B-5927F2AC556C}" type="presParOf" srcId="{23D15003-C9F6-4333-898F-2D32F64A14CA}" destId="{B2217BE8-1F5D-47B0-BF99-6BD6CFA5A495}" srcOrd="1" destOrd="0" presId="urn:microsoft.com/office/officeart/2005/8/layout/architecture"/>
    <dgm:cxn modelId="{31E6D5FB-D807-4FD7-8FB8-182EAAFFA644}" type="presParOf" srcId="{F9B8D9BF-774C-4B51-A5D9-F236B4FC8455}" destId="{C9BED7BB-52CE-47B3-8B2E-4F6918F56F70}" srcOrd="11" destOrd="0" presId="urn:microsoft.com/office/officeart/2005/8/layout/architecture"/>
    <dgm:cxn modelId="{68975D9D-C2CD-49C6-9EF4-D211700880F6}" type="presParOf" srcId="{F9B8D9BF-774C-4B51-A5D9-F236B4FC8455}" destId="{6E99C888-A823-4741-BC1A-423FAD31AB4E}" srcOrd="12" destOrd="0" presId="urn:microsoft.com/office/officeart/2005/8/layout/architecture"/>
    <dgm:cxn modelId="{1E1D25D6-EE0D-442A-8A75-7935CCB203B3}" type="presParOf" srcId="{6E99C888-A823-4741-BC1A-423FAD31AB4E}" destId="{34894057-01D2-402D-96F7-524D395092C8}" srcOrd="0" destOrd="0" presId="urn:microsoft.com/office/officeart/2005/8/layout/architecture"/>
    <dgm:cxn modelId="{5D90E604-4909-46CE-B935-1467415D44DA}" type="presParOf" srcId="{6E99C888-A823-4741-BC1A-423FAD31AB4E}" destId="{A860394E-C2C1-4632-9D95-FFCDF841A890}" srcOrd="1" destOrd="0" presId="urn:microsoft.com/office/officeart/2005/8/layout/architecture"/>
    <dgm:cxn modelId="{8893E413-41B0-4A4D-9F05-A5AC6F115D3C}" type="presParOf" srcId="{F9B8D9BF-774C-4B51-A5D9-F236B4FC8455}" destId="{43962036-34CE-4583-AE20-0EC6716E38EB}" srcOrd="13" destOrd="0" presId="urn:microsoft.com/office/officeart/2005/8/layout/architecture"/>
    <dgm:cxn modelId="{6FDA76D3-E6F1-44FB-BE2B-23B07EBE718E}" type="presParOf" srcId="{F9B8D9BF-774C-4B51-A5D9-F236B4FC8455}" destId="{53F8F3C5-21AE-403C-B8E2-F3FA0CC7A10B}" srcOrd="14" destOrd="0" presId="urn:microsoft.com/office/officeart/2005/8/layout/architecture"/>
    <dgm:cxn modelId="{7D5C11D9-77D3-4372-9D67-9CE78D5151A9}" type="presParOf" srcId="{53F8F3C5-21AE-403C-B8E2-F3FA0CC7A10B}" destId="{A148B952-0ADF-42D0-8CDD-0FFD69E1DC0C}" srcOrd="0" destOrd="0" presId="urn:microsoft.com/office/officeart/2005/8/layout/architecture"/>
    <dgm:cxn modelId="{F2A03234-DD7F-4818-B3AA-B918A7EBAF82}" type="presParOf" srcId="{53F8F3C5-21AE-403C-B8E2-F3FA0CC7A10B}" destId="{AD36FDDC-2E7A-486A-A62F-07EB685E8945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56750-0EA6-449D-A635-BD2962602C20}">
      <dsp:nvSpPr>
        <dsp:cNvPr id="0" name=""/>
        <dsp:cNvSpPr/>
      </dsp:nvSpPr>
      <dsp:spPr>
        <a:xfrm>
          <a:off x="2330" y="0"/>
          <a:ext cx="3142259" cy="85339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/>
            <a:t>NDC</a:t>
          </a:r>
        </a:p>
      </dsp:txBody>
      <dsp:txXfrm>
        <a:off x="27325" y="24995"/>
        <a:ext cx="3092269" cy="803401"/>
      </dsp:txXfrm>
    </dsp:sp>
    <dsp:sp modelId="{552D73F4-315F-40F2-AD83-EE18020E7786}">
      <dsp:nvSpPr>
        <dsp:cNvPr id="0" name=""/>
        <dsp:cNvSpPr/>
      </dsp:nvSpPr>
      <dsp:spPr>
        <a:xfrm>
          <a:off x="3365706" y="0"/>
          <a:ext cx="3142259" cy="85339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/>
            <a:t>International climate agreements</a:t>
          </a:r>
        </a:p>
      </dsp:txBody>
      <dsp:txXfrm>
        <a:off x="3390701" y="24995"/>
        <a:ext cx="3092269" cy="803401"/>
      </dsp:txXfrm>
    </dsp:sp>
    <dsp:sp modelId="{B57D72F0-8F50-4EAA-B453-71C09BFAF8D9}">
      <dsp:nvSpPr>
        <dsp:cNvPr id="0" name=""/>
        <dsp:cNvSpPr/>
      </dsp:nvSpPr>
      <dsp:spPr>
        <a:xfrm>
          <a:off x="6729082" y="0"/>
          <a:ext cx="3142259" cy="85339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/>
            <a:t>Trade</a:t>
          </a:r>
        </a:p>
      </dsp:txBody>
      <dsp:txXfrm>
        <a:off x="6754077" y="24995"/>
        <a:ext cx="3092269" cy="803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56750-0EA6-449D-A635-BD2962602C20}">
      <dsp:nvSpPr>
        <dsp:cNvPr id="0" name=""/>
        <dsp:cNvSpPr/>
      </dsp:nvSpPr>
      <dsp:spPr>
        <a:xfrm>
          <a:off x="5119" y="0"/>
          <a:ext cx="1559947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CCRA</a:t>
          </a:r>
        </a:p>
      </dsp:txBody>
      <dsp:txXfrm>
        <a:off x="30114" y="24995"/>
        <a:ext cx="1509957" cy="803401"/>
      </dsp:txXfrm>
    </dsp:sp>
    <dsp:sp modelId="{D1F96AC3-8ACD-493B-AD05-A2473FFCC5CA}">
      <dsp:nvSpPr>
        <dsp:cNvPr id="0" name=""/>
        <dsp:cNvSpPr/>
      </dsp:nvSpPr>
      <dsp:spPr>
        <a:xfrm>
          <a:off x="1670360" y="0"/>
          <a:ext cx="1559947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Emissions pricing</a:t>
          </a:r>
        </a:p>
      </dsp:txBody>
      <dsp:txXfrm>
        <a:off x="1695355" y="24995"/>
        <a:ext cx="1509957" cy="803401"/>
      </dsp:txXfrm>
    </dsp:sp>
    <dsp:sp modelId="{C9458ECB-AE2E-4610-8D57-B5EDCEDF14B0}">
      <dsp:nvSpPr>
        <dsp:cNvPr id="0" name=""/>
        <dsp:cNvSpPr/>
      </dsp:nvSpPr>
      <dsp:spPr>
        <a:xfrm>
          <a:off x="3335601" y="0"/>
          <a:ext cx="1559947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Investment</a:t>
          </a:r>
        </a:p>
      </dsp:txBody>
      <dsp:txXfrm>
        <a:off x="3360596" y="24995"/>
        <a:ext cx="1509957" cy="803401"/>
      </dsp:txXfrm>
    </dsp:sp>
    <dsp:sp modelId="{9B17BBD9-7736-4101-94A4-5922FAFBD8FE}">
      <dsp:nvSpPr>
        <dsp:cNvPr id="0" name=""/>
        <dsp:cNvSpPr/>
      </dsp:nvSpPr>
      <dsp:spPr>
        <a:xfrm>
          <a:off x="5000843" y="0"/>
          <a:ext cx="1559947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Innovation</a:t>
          </a:r>
        </a:p>
      </dsp:txBody>
      <dsp:txXfrm>
        <a:off x="5025838" y="24995"/>
        <a:ext cx="1509957" cy="803401"/>
      </dsp:txXfrm>
    </dsp:sp>
    <dsp:sp modelId="{A76CA108-E45C-4162-989C-FFC15657DAA9}">
      <dsp:nvSpPr>
        <dsp:cNvPr id="0" name=""/>
        <dsp:cNvSpPr/>
      </dsp:nvSpPr>
      <dsp:spPr>
        <a:xfrm>
          <a:off x="6666084" y="0"/>
          <a:ext cx="1559947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Regional measures</a:t>
          </a:r>
        </a:p>
      </dsp:txBody>
      <dsp:txXfrm>
        <a:off x="6691079" y="24995"/>
        <a:ext cx="1509957" cy="803401"/>
      </dsp:txXfrm>
    </dsp:sp>
    <dsp:sp modelId="{95FB03AA-28C6-4958-BB4B-6B14A8FA2ACF}">
      <dsp:nvSpPr>
        <dsp:cNvPr id="0" name=""/>
        <dsp:cNvSpPr/>
      </dsp:nvSpPr>
      <dsp:spPr>
        <a:xfrm>
          <a:off x="8331325" y="0"/>
          <a:ext cx="1537228" cy="853391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Tikanga</a:t>
          </a:r>
        </a:p>
      </dsp:txBody>
      <dsp:txXfrm>
        <a:off x="8356320" y="24995"/>
        <a:ext cx="1487238" cy="803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56750-0EA6-449D-A635-BD2962602C20}">
      <dsp:nvSpPr>
        <dsp:cNvPr id="0" name=""/>
        <dsp:cNvSpPr/>
      </dsp:nvSpPr>
      <dsp:spPr>
        <a:xfrm>
          <a:off x="4223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Agriculture</a:t>
          </a:r>
        </a:p>
      </dsp:txBody>
      <dsp:txXfrm>
        <a:off x="29218" y="24995"/>
        <a:ext cx="1025121" cy="803401"/>
      </dsp:txXfrm>
    </dsp:sp>
    <dsp:sp modelId="{5D09ACDE-EB2E-4F3C-81F0-AFE4DEA408E0}">
      <dsp:nvSpPr>
        <dsp:cNvPr id="0" name=""/>
        <dsp:cNvSpPr/>
      </dsp:nvSpPr>
      <dsp:spPr>
        <a:xfrm>
          <a:off x="1259953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Built environment</a:t>
          </a:r>
        </a:p>
      </dsp:txBody>
      <dsp:txXfrm>
        <a:off x="1284948" y="24995"/>
        <a:ext cx="1025121" cy="803401"/>
      </dsp:txXfrm>
    </dsp:sp>
    <dsp:sp modelId="{10065DDC-0BFA-4D3E-A4F3-B2556332BEEC}">
      <dsp:nvSpPr>
        <dsp:cNvPr id="0" name=""/>
        <dsp:cNvSpPr/>
      </dsp:nvSpPr>
      <dsp:spPr>
        <a:xfrm>
          <a:off x="2515684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Natural environment</a:t>
          </a:r>
        </a:p>
      </dsp:txBody>
      <dsp:txXfrm>
        <a:off x="2540679" y="24995"/>
        <a:ext cx="1025121" cy="803401"/>
      </dsp:txXfrm>
    </dsp:sp>
    <dsp:sp modelId="{7D061C0B-725A-4AAC-A4A8-9122221C44BD}">
      <dsp:nvSpPr>
        <dsp:cNvPr id="0" name=""/>
        <dsp:cNvSpPr/>
      </dsp:nvSpPr>
      <dsp:spPr>
        <a:xfrm>
          <a:off x="3771415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Transport</a:t>
          </a:r>
        </a:p>
      </dsp:txBody>
      <dsp:txXfrm>
        <a:off x="3796410" y="24995"/>
        <a:ext cx="1025121" cy="803401"/>
      </dsp:txXfrm>
    </dsp:sp>
    <dsp:sp modelId="{A8F17745-7EF6-4B3F-8307-BE7A7B11603A}">
      <dsp:nvSpPr>
        <dsp:cNvPr id="0" name=""/>
        <dsp:cNvSpPr/>
      </dsp:nvSpPr>
      <dsp:spPr>
        <a:xfrm>
          <a:off x="5027145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Industrial and </a:t>
          </a:r>
          <a:br>
            <a:rPr lang="en-NZ" sz="1100" kern="1200" dirty="0"/>
          </a:br>
          <a:r>
            <a:rPr lang="en-NZ" sz="1100" kern="1200" dirty="0"/>
            <a:t>process heat</a:t>
          </a:r>
        </a:p>
      </dsp:txBody>
      <dsp:txXfrm>
        <a:off x="5052140" y="24995"/>
        <a:ext cx="1025121" cy="803401"/>
      </dsp:txXfrm>
    </dsp:sp>
    <dsp:sp modelId="{81DA1345-1B4D-4198-B116-1EE41847450A}">
      <dsp:nvSpPr>
        <dsp:cNvPr id="0" name=""/>
        <dsp:cNvSpPr/>
      </dsp:nvSpPr>
      <dsp:spPr>
        <a:xfrm>
          <a:off x="6282876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Energy</a:t>
          </a:r>
        </a:p>
      </dsp:txBody>
      <dsp:txXfrm>
        <a:off x="6307871" y="24995"/>
        <a:ext cx="1025121" cy="803401"/>
      </dsp:txXfrm>
    </dsp:sp>
    <dsp:sp modelId="{34894057-01D2-402D-96F7-524D395092C8}">
      <dsp:nvSpPr>
        <dsp:cNvPr id="0" name=""/>
        <dsp:cNvSpPr/>
      </dsp:nvSpPr>
      <dsp:spPr>
        <a:xfrm>
          <a:off x="7538607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Waste</a:t>
          </a:r>
        </a:p>
      </dsp:txBody>
      <dsp:txXfrm>
        <a:off x="7563602" y="24995"/>
        <a:ext cx="1025121" cy="803401"/>
      </dsp:txXfrm>
    </dsp:sp>
    <dsp:sp modelId="{A148B952-0ADF-42D0-8CDD-0FFD69E1DC0C}">
      <dsp:nvSpPr>
        <dsp:cNvPr id="0" name=""/>
        <dsp:cNvSpPr/>
      </dsp:nvSpPr>
      <dsp:spPr>
        <a:xfrm>
          <a:off x="8794337" y="0"/>
          <a:ext cx="1075111" cy="853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 dirty="0"/>
            <a:t>Forestry</a:t>
          </a:r>
        </a:p>
      </dsp:txBody>
      <dsp:txXfrm>
        <a:off x="8819332" y="24995"/>
        <a:ext cx="1025121" cy="803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99924-B17B-4F24-8E33-676E1A7B8E0C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E56D-A3A1-470E-9A56-EE332DB79F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396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637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570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394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985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1626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4484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8656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04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556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562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774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117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783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261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916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660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6B531B-E09E-4C65-BD24-E10AC70E2F98}" type="datetimeFigureOut">
              <a:rPr lang="en-NZ" smtClean="0"/>
              <a:t>26/07/2023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17686-A48D-4685-A997-C3AB493832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0699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ew of earth from space">
            <a:extLst>
              <a:ext uri="{FF2B5EF4-FFF2-40B4-BE49-F238E27FC236}">
                <a16:creationId xmlns:a16="http://schemas.microsoft.com/office/drawing/2014/main" id="{63CC1EB3-6342-C705-593A-5767DC61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"/>
            <a:ext cx="12192000" cy="6782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38F03-14FB-B87B-E557-55888E804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286" y="1447800"/>
            <a:ext cx="10193402" cy="3329581"/>
          </a:xfrm>
        </p:spPr>
        <p:txBody>
          <a:bodyPr/>
          <a:lstStyle/>
          <a:p>
            <a:pPr algn="r"/>
            <a:r>
              <a:rPr lang="en-NZ" dirty="0"/>
              <a:t>Can lawyers save the world?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FA17D-45A5-9651-110C-3D4A08B11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286" y="4777380"/>
            <a:ext cx="10193402" cy="1737720"/>
          </a:xfrm>
        </p:spPr>
        <p:txBody>
          <a:bodyPr>
            <a:normAutofit/>
          </a:bodyPr>
          <a:lstStyle/>
          <a:p>
            <a:pPr algn="r"/>
            <a:r>
              <a:rPr lang="en-NZ" sz="3600" cap="none" dirty="0"/>
              <a:t>Part B: Legal frameworks for climate issues, and lawyers’ ethical obligations on climate</a:t>
            </a:r>
            <a:endParaRPr lang="en-NZ" sz="2400" cap="none" dirty="0"/>
          </a:p>
          <a:p>
            <a:pPr algn="r"/>
            <a:r>
              <a:rPr lang="en-NZ" i="1" cap="none" dirty="0"/>
              <a:t>Presenters: Sophie Meares, Susannah Sharpe and Debra Dorrington</a:t>
            </a:r>
          </a:p>
        </p:txBody>
      </p:sp>
    </p:spTree>
    <p:extLst>
      <p:ext uri="{BB962C8B-B14F-4D97-AF65-F5344CB8AC3E}">
        <p14:creationId xmlns:p14="http://schemas.microsoft.com/office/powerpoint/2010/main" val="3537746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333D69-DB02-0D16-12CD-075F60A4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6000"/>
              <a:t>Discussion points</a:t>
            </a:r>
            <a:endParaRPr lang="en-NZ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07AFC7-7E8F-A193-C463-1DE690BC381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2EC01B-50AB-2E75-08CA-F03324974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947182" cy="252125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NZ" sz="2800" dirty="0"/>
              <a:t>Climate legal frameworks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2800" dirty="0"/>
              <a:t>A climate-conscious career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2800" dirty="0"/>
              <a:t>Our ethical obligations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2800" dirty="0"/>
              <a:t>Panel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CB5BC-9895-9E5C-1CAB-EAC91283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 l="17812" r="17812"/>
          <a:stretch/>
        </p:blipFill>
        <p:spPr>
          <a:xfrm>
            <a:off x="7102136" y="254347"/>
            <a:ext cx="4087500" cy="63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1. Climate legal frameworks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36A3CF3-698A-9CC8-E7C8-705EFBDB0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840123"/>
              </p:ext>
            </p:extLst>
          </p:nvPr>
        </p:nvGraphicFramePr>
        <p:xfrm>
          <a:off x="1672216" y="2046824"/>
          <a:ext cx="9873673" cy="8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FB6B6E-D95C-1FB6-A2B4-58DAE3DBD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725724"/>
              </p:ext>
            </p:extLst>
          </p:nvPr>
        </p:nvGraphicFramePr>
        <p:xfrm>
          <a:off x="1699925" y="3307588"/>
          <a:ext cx="9873673" cy="8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21C7D5D-9762-95FE-DA63-BEFBAA34F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532426"/>
              </p:ext>
            </p:extLst>
          </p:nvPr>
        </p:nvGraphicFramePr>
        <p:xfrm>
          <a:off x="1699925" y="4568352"/>
          <a:ext cx="9873673" cy="8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B6FB6AF-B5C4-DAB6-F63F-1B720BD52B77}"/>
              </a:ext>
            </a:extLst>
          </p:cNvPr>
          <p:cNvSpPr txBox="1">
            <a:spLocks/>
          </p:cNvSpPr>
          <p:nvPr/>
        </p:nvSpPr>
        <p:spPr>
          <a:xfrm>
            <a:off x="499172" y="2296589"/>
            <a:ext cx="1200753" cy="3005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NZ" sz="2000" i="1" dirty="0"/>
              <a:t>International context</a:t>
            </a:r>
          </a:p>
          <a:p>
            <a:pPr marL="0" indent="0">
              <a:buNone/>
            </a:pPr>
            <a:endParaRPr lang="en-NZ" sz="2000" i="1" dirty="0"/>
          </a:p>
          <a:p>
            <a:pPr marL="0" indent="0">
              <a:buNone/>
            </a:pPr>
            <a:endParaRPr lang="en-NZ" sz="2000" i="1" dirty="0"/>
          </a:p>
          <a:p>
            <a:pPr marL="0" indent="0">
              <a:buNone/>
            </a:pPr>
            <a:r>
              <a:rPr lang="en-NZ" sz="2000" i="1" dirty="0"/>
              <a:t>System settings / </a:t>
            </a:r>
            <a:br>
              <a:rPr lang="en-NZ" sz="2000" i="1" dirty="0"/>
            </a:br>
            <a:r>
              <a:rPr lang="en-NZ" sz="2000" i="1" dirty="0"/>
              <a:t>cross-cutting measures</a:t>
            </a:r>
          </a:p>
          <a:p>
            <a:pPr marL="0" indent="0">
              <a:buNone/>
            </a:pPr>
            <a:endParaRPr lang="en-NZ" sz="2000" i="1" dirty="0"/>
          </a:p>
          <a:p>
            <a:pPr marL="0" indent="0">
              <a:buNone/>
            </a:pPr>
            <a:endParaRPr lang="en-NZ" sz="2000" i="1" dirty="0"/>
          </a:p>
          <a:p>
            <a:pPr marL="0" indent="0">
              <a:buNone/>
            </a:pPr>
            <a:r>
              <a:rPr lang="en-NZ" sz="2000" i="1" dirty="0"/>
              <a:t>Sector context</a:t>
            </a:r>
          </a:p>
        </p:txBody>
      </p:sp>
    </p:spTree>
    <p:extLst>
      <p:ext uri="{BB962C8B-B14F-4D97-AF65-F5344CB8AC3E}">
        <p14:creationId xmlns:p14="http://schemas.microsoft.com/office/powerpoint/2010/main" val="376256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2. A climate-conscious career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37EECD-220A-4F99-0D05-6D4A557FD1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2B1A0E-717C-41E9-3273-308F0A9870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" name="Content Placeholder 2" descr="A white cup with blue text&#10;&#10;Description automatically generated">
            <a:extLst>
              <a:ext uri="{FF2B5EF4-FFF2-40B4-BE49-F238E27FC236}">
                <a16:creationId xmlns:a16="http://schemas.microsoft.com/office/drawing/2014/main" id="{AA5E0600-7C4B-7881-00E2-319FB6C5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3" y="1650869"/>
            <a:ext cx="3629398" cy="4589399"/>
          </a:xfrm>
          <a:prstGeom prst="rect">
            <a:avLst/>
          </a:prstGeom>
        </p:spPr>
      </p:pic>
      <p:pic>
        <p:nvPicPr>
          <p:cNvPr id="3" name="Content Placeholder 4" descr="A collage of images of a road and a bridge">
            <a:extLst>
              <a:ext uri="{FF2B5EF4-FFF2-40B4-BE49-F238E27FC236}">
                <a16:creationId xmlns:a16="http://schemas.microsoft.com/office/drawing/2014/main" id="{8F1F3D19-42FA-2AE0-26F8-178FD399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04" y="1649704"/>
            <a:ext cx="6099442" cy="45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3. Ethical obligations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37EECD-220A-4F99-0D05-6D4A557FD1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2B1A0E-717C-41E9-3273-308F0A9870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E552A-359E-FEEF-E588-24B6FD011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70" b="8161"/>
          <a:stretch/>
        </p:blipFill>
        <p:spPr>
          <a:xfrm>
            <a:off x="1114332" y="1640906"/>
            <a:ext cx="8645304" cy="46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Draft Climate Change policy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2DE9-B496-6C43-7C93-5A3233262D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A4AF9F-3377-F1E1-F51F-5EA2310BD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08CEAF-F6BB-1BDC-D48F-29EF5DA6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84" y="1540291"/>
            <a:ext cx="9488232" cy="4716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74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Climate Change Policy</a:t>
            </a:r>
            <a:endParaRPr lang="en-NZ" dirty="0"/>
          </a:p>
        </p:txBody>
      </p:sp>
      <p:pic>
        <p:nvPicPr>
          <p:cNvPr id="3" name="Content Placeholder 2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B9C3C242-0410-C8A6-5FA8-E23FD4F10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608" y="910067"/>
            <a:ext cx="6717155" cy="503786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A4AF9F-3377-F1E1-F51F-5EA2310BD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844" y="2095409"/>
            <a:ext cx="5645831" cy="4195763"/>
          </a:xfrm>
        </p:spPr>
        <p:txBody>
          <a:bodyPr/>
          <a:lstStyle/>
          <a:p>
            <a:r>
              <a:rPr lang="en-US" sz="2400" dirty="0"/>
              <a:t>The consultation period runs until Friday 4 August 2023.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Submissions and feedback to consultation@lawsociety.org.nz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2329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4B0C7E3-9D84-2A08-7ED6-513346A163B8}"/>
              </a:ext>
            </a:extLst>
          </p:cNvPr>
          <p:cNvSpPr/>
          <p:nvPr/>
        </p:nvSpPr>
        <p:spPr>
          <a:xfrm>
            <a:off x="3475971" y="1571348"/>
            <a:ext cx="4607511" cy="460751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C55C457-58BC-3F82-94BD-EA7F08AB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4. Panel discussion</a:t>
            </a:r>
          </a:p>
        </p:txBody>
      </p:sp>
      <p:pic>
        <p:nvPicPr>
          <p:cNvPr id="5" name="Content Placeholder 3" descr="Customer review with solid fill">
            <a:extLst>
              <a:ext uri="{FF2B5EF4-FFF2-40B4-BE49-F238E27FC236}">
                <a16:creationId xmlns:a16="http://schemas.microsoft.com/office/drawing/2014/main" id="{F5960993-D582-D34B-716D-1C1672484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2654" y="2149909"/>
            <a:ext cx="3274146" cy="32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4B69-33AF-DE29-E657-79714F37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4457-C525-6257-2D14-DB1FF90367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C10B7-67E0-F500-2E6D-83FDA3C729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B843B-AAB9-C8A4-1C27-6D8B592A7805}"/>
              </a:ext>
            </a:extLst>
          </p:cNvPr>
          <p:cNvCxnSpPr>
            <a:cxnSpLocks/>
          </p:cNvCxnSpPr>
          <p:nvPr/>
        </p:nvCxnSpPr>
        <p:spPr>
          <a:xfrm>
            <a:off x="4846307" y="6271672"/>
            <a:ext cx="36407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E84EE4-8CC7-6FE9-5A67-203A810B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67" y="186578"/>
            <a:ext cx="9760467" cy="65069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62C516-D2A1-7586-E4A3-72C6A816D832}"/>
              </a:ext>
            </a:extLst>
          </p:cNvPr>
          <p:cNvSpPr/>
          <p:nvPr/>
        </p:nvSpPr>
        <p:spPr>
          <a:xfrm>
            <a:off x="7465245" y="6492584"/>
            <a:ext cx="3116937" cy="1798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00AF4-081D-3219-1780-BBF977456F24}"/>
              </a:ext>
            </a:extLst>
          </p:cNvPr>
          <p:cNvSpPr txBox="1"/>
          <p:nvPr/>
        </p:nvSpPr>
        <p:spPr>
          <a:xfrm>
            <a:off x="4726756" y="6282559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i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gave a lot of good advice to our clients.”</a:t>
            </a:r>
            <a:endParaRPr lang="en-NZ" sz="1600" b="1" i="1" dirty="0">
              <a:solidFill>
                <a:srgbClr val="C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3A6684-3081-CF1D-9943-10E24F77643D}"/>
              </a:ext>
            </a:extLst>
          </p:cNvPr>
          <p:cNvCxnSpPr/>
          <p:nvPr/>
        </p:nvCxnSpPr>
        <p:spPr>
          <a:xfrm>
            <a:off x="4846307" y="6256337"/>
            <a:ext cx="35370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222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1937</TotalTime>
  <Words>139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 Antiqua</vt:lpstr>
      <vt:lpstr>Calibri</vt:lpstr>
      <vt:lpstr>Wingdings 3</vt:lpstr>
      <vt:lpstr>Ion</vt:lpstr>
      <vt:lpstr>Can lawyers save the world?</vt:lpstr>
      <vt:lpstr>Discussion points</vt:lpstr>
      <vt:lpstr>1. Climate legal frameworks</vt:lpstr>
      <vt:lpstr>2. A climate-conscious career</vt:lpstr>
      <vt:lpstr>3. Ethical obligations</vt:lpstr>
      <vt:lpstr>Draft Climate Change policy</vt:lpstr>
      <vt:lpstr>Draft Climate Change Policy</vt:lpstr>
      <vt:lpstr>4. Panel discussion</vt:lpstr>
      <vt:lpstr>PowerPoint Presentation</vt:lpstr>
    </vt:vector>
  </TitlesOfParts>
  <Company>Christchurch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lawyers save the world?</dc:title>
  <dc:creator>Meares, Sophie</dc:creator>
  <cp:lastModifiedBy>Meares, Sophie</cp:lastModifiedBy>
  <cp:revision>2</cp:revision>
  <dcterms:created xsi:type="dcterms:W3CDTF">2023-07-17T01:46:31Z</dcterms:created>
  <dcterms:modified xsi:type="dcterms:W3CDTF">2023-07-27T04:52:27Z</dcterms:modified>
</cp:coreProperties>
</file>